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10"/>
  </p:notesMasterIdLst>
  <p:sldIdLst>
    <p:sldId id="256" r:id="rId2"/>
    <p:sldId id="279" r:id="rId3"/>
    <p:sldId id="278" r:id="rId4"/>
    <p:sldId id="280" r:id="rId5"/>
    <p:sldId id="274" r:id="rId6"/>
    <p:sldId id="275" r:id="rId7"/>
    <p:sldId id="276" r:id="rId8"/>
    <p:sldId id="277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>
      <p:cViewPr varScale="1">
        <p:scale>
          <a:sx n="60" d="100"/>
          <a:sy n="60" d="100"/>
        </p:scale>
        <p:origin x="84" y="7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B24FA6-FA36-4FC4-BB6A-8CE91129B80A}" type="datetimeFigureOut">
              <a:rPr lang="en-GB" smtClean="0"/>
              <a:t>28/01/2018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51DF0B-64C6-43CB-8EA6-D58613D7F4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860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1111" y="1380068"/>
            <a:ext cx="10091912" cy="1701799"/>
          </a:xfrm>
        </p:spPr>
        <p:txBody>
          <a:bodyPr anchor="b">
            <a:normAutofit/>
          </a:bodyPr>
          <a:lstStyle>
            <a:lvl1pPr algn="r">
              <a:defRPr sz="6000" b="1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2093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9922-16E7-4432-B513-B92AE002F55E}" type="datetimeFigureOut">
              <a:rPr lang="en-GB" smtClean="0"/>
              <a:t>28/01/2018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83653-8BDD-4743-B55F-E49223F68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6289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9922-16E7-4432-B513-B92AE002F55E}" type="datetimeFigureOut">
              <a:rPr lang="en-GB" smtClean="0"/>
              <a:t>28/01/2018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83653-8BDD-4743-B55F-E49223F68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90174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9922-16E7-4432-B513-B92AE002F55E}" type="datetimeFigureOut">
              <a:rPr lang="en-GB" smtClean="0"/>
              <a:t>28/01/2018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83653-8BDD-4743-B55F-E49223F68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26973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9922-16E7-4432-B513-B92AE002F55E}" type="datetimeFigureOut">
              <a:rPr lang="en-GB" smtClean="0"/>
              <a:t>28/01/2018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83653-8BDD-4743-B55F-E49223F68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92036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9922-16E7-4432-B513-B92AE002F55E}" type="datetimeFigureOut">
              <a:rPr lang="en-GB" smtClean="0"/>
              <a:t>28/01/2018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83653-8BDD-4743-B55F-E49223F68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40897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9922-16E7-4432-B513-B92AE002F55E}" type="datetimeFigureOut">
              <a:rPr lang="en-GB" smtClean="0"/>
              <a:t>28/01/2018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83653-8BDD-4743-B55F-E49223F68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67022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9922-16E7-4432-B513-B92AE002F55E}" type="datetimeFigureOut">
              <a:rPr lang="en-GB" smtClean="0"/>
              <a:t>28/01/2018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83653-8BDD-4743-B55F-E49223F68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94063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9922-16E7-4432-B513-B92AE002F55E}" type="datetimeFigureOut">
              <a:rPr lang="en-GB" smtClean="0"/>
              <a:t>28/01/2018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83653-8BDD-4743-B55F-E49223F68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14961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8A8A0-3867-42E8-95C1-ED343C0C0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0"/>
            <a:ext cx="10621099" cy="1752599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B5EEBF-2C24-41BC-9A0D-A43FFCA404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84310" y="1752599"/>
            <a:ext cx="10621099" cy="5105402"/>
          </a:xfrm>
        </p:spPr>
        <p:txBody>
          <a:bodyPr>
            <a:normAutofit/>
          </a:bodyPr>
          <a:lstStyle>
            <a:lvl1pPr>
              <a:defRPr sz="3200" b="1"/>
            </a:lvl1pPr>
            <a:lvl2pPr>
              <a:defRPr sz="2800" b="1">
                <a:solidFill>
                  <a:schemeClr val="accent2"/>
                </a:solidFill>
              </a:defRPr>
            </a:lvl2pPr>
            <a:lvl3pPr>
              <a:defRPr sz="2400" b="1">
                <a:solidFill>
                  <a:schemeClr val="accent6"/>
                </a:solidFill>
              </a:defRPr>
            </a:lvl3pPr>
            <a:lvl4pPr>
              <a:defRPr sz="2000" b="1"/>
            </a:lvl4pPr>
            <a:lvl5pPr>
              <a:defRPr sz="1800" b="1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307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9922-16E7-4432-B513-B92AE002F55E}" type="datetimeFigureOut">
              <a:rPr lang="en-GB" smtClean="0"/>
              <a:t>28/01/2018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30883653-8BDD-4743-B55F-E49223F68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688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9922-16E7-4432-B513-B92AE002F55E}" type="datetimeFigureOut">
              <a:rPr lang="en-GB" smtClean="0"/>
              <a:t>28/01/2018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83653-8BDD-4743-B55F-E49223F68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660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9922-16E7-4432-B513-B92AE002F55E}" type="datetimeFigureOut">
              <a:rPr lang="en-GB" smtClean="0"/>
              <a:t>28/01/2018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83653-8BDD-4743-B55F-E49223F68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7873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9922-16E7-4432-B513-B92AE002F55E}" type="datetimeFigureOut">
              <a:rPr lang="en-GB" smtClean="0"/>
              <a:t>28/01/2018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83653-8BDD-4743-B55F-E49223F68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769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9922-16E7-4432-B513-B92AE002F55E}" type="datetimeFigureOut">
              <a:rPr lang="en-GB" smtClean="0"/>
              <a:t>28/01/2018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83653-8BDD-4743-B55F-E49223F68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06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9922-16E7-4432-B513-B92AE002F55E}" type="datetimeFigureOut">
              <a:rPr lang="en-GB" smtClean="0"/>
              <a:t>28/01/2018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83653-8BDD-4743-B55F-E49223F68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528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9922-16E7-4432-B513-B92AE002F55E}" type="datetimeFigureOut">
              <a:rPr lang="en-GB" smtClean="0"/>
              <a:t>28/01/2018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83653-8BDD-4743-B55F-E49223F68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832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9922-16E7-4432-B513-B92AE002F55E}" type="datetimeFigureOut">
              <a:rPr lang="en-GB" smtClean="0"/>
              <a:t>28/01/2018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83653-8BDD-4743-B55F-E49223F68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6922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56A9922-16E7-4432-B513-B92AE002F55E}" type="datetimeFigureOut">
              <a:rPr lang="en-GB" smtClean="0"/>
              <a:t>28/01/2018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0883653-8BDD-4743-B55F-E49223F68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6892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  <p:sldLayoutId id="2147483768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9B001-28D5-43AB-9064-5B7B3665F4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2388" y="1380068"/>
            <a:ext cx="11159612" cy="1388535"/>
          </a:xfrm>
        </p:spPr>
        <p:txBody>
          <a:bodyPr>
            <a:normAutofit/>
          </a:bodyPr>
          <a:lstStyle/>
          <a:p>
            <a:r>
              <a:rPr lang="en-GB" sz="5400" dirty="0"/>
              <a:t>Adapting to get from here to there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00C349-79E7-4E36-82B3-A3518BA503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7239088" cy="1388534"/>
          </a:xfrm>
        </p:spPr>
        <p:txBody>
          <a:bodyPr>
            <a:normAutofit/>
          </a:bodyPr>
          <a:lstStyle/>
          <a:p>
            <a:r>
              <a:rPr lang="en-GB" sz="3200" dirty="0"/>
              <a:t>Deuteronomy 2:1-3:11</a:t>
            </a:r>
          </a:p>
          <a:p>
            <a:r>
              <a:rPr lang="en-GB" dirty="0"/>
              <a:t>Time to begin again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97777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C249C6E6-F372-4F93-BB0C-3F7D21BC1E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6028" b="638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1885F257-A94C-4618-819A-11B81EAC1BA7}"/>
              </a:ext>
            </a:extLst>
          </p:cNvPr>
          <p:cNvCxnSpPr/>
          <p:nvPr/>
        </p:nvCxnSpPr>
        <p:spPr>
          <a:xfrm flipV="1">
            <a:off x="5567082" y="2218765"/>
            <a:ext cx="94130" cy="3845861"/>
          </a:xfrm>
          <a:prstGeom prst="straightConnector1">
            <a:avLst/>
          </a:prstGeom>
          <a:ln w="1143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2CF2969-75B6-4453-9ED5-23C1B0CF6CD0}"/>
              </a:ext>
            </a:extLst>
          </p:cNvPr>
          <p:cNvCxnSpPr/>
          <p:nvPr/>
        </p:nvCxnSpPr>
        <p:spPr>
          <a:xfrm flipV="1">
            <a:off x="5806362" y="518776"/>
            <a:ext cx="1064187" cy="1255547"/>
          </a:xfrm>
          <a:prstGeom prst="straightConnector1">
            <a:avLst/>
          </a:prstGeom>
          <a:ln w="114300">
            <a:solidFill>
              <a:schemeClr val="accent6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BECE017-B9FD-4BFC-8E1E-7BE2E61B72E1}"/>
              </a:ext>
            </a:extLst>
          </p:cNvPr>
          <p:cNvCxnSpPr/>
          <p:nvPr/>
        </p:nvCxnSpPr>
        <p:spPr>
          <a:xfrm flipH="1">
            <a:off x="5661212" y="871266"/>
            <a:ext cx="927097" cy="1108250"/>
          </a:xfrm>
          <a:prstGeom prst="straightConnector1">
            <a:avLst/>
          </a:prstGeom>
          <a:ln w="114300">
            <a:solidFill>
              <a:schemeClr val="accent6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Curved 15">
            <a:extLst>
              <a:ext uri="{FF2B5EF4-FFF2-40B4-BE49-F238E27FC236}">
                <a16:creationId xmlns:a16="http://schemas.microsoft.com/office/drawing/2014/main" id="{8F7390DB-06A9-4530-93AE-62E409A39018}"/>
              </a:ext>
            </a:extLst>
          </p:cNvPr>
          <p:cNvCxnSpPr/>
          <p:nvPr/>
        </p:nvCxnSpPr>
        <p:spPr>
          <a:xfrm rot="16200000" flipH="1">
            <a:off x="5774916" y="2454503"/>
            <a:ext cx="1511749" cy="1064188"/>
          </a:xfrm>
          <a:prstGeom prst="curvedConnector3">
            <a:avLst>
              <a:gd name="adj1" fmla="val 50000"/>
            </a:avLst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B29D57F7-07BD-4EDB-9D3F-244A7A6E39F5}"/>
              </a:ext>
            </a:extLst>
          </p:cNvPr>
          <p:cNvCxnSpPr/>
          <p:nvPr/>
        </p:nvCxnSpPr>
        <p:spPr>
          <a:xfrm rot="5400000" flipH="1" flipV="1">
            <a:off x="6440184" y="1124398"/>
            <a:ext cx="3352473" cy="1519314"/>
          </a:xfrm>
          <a:prstGeom prst="curvedConnector3">
            <a:avLst>
              <a:gd name="adj1" fmla="val 23344"/>
            </a:avLst>
          </a:prstGeom>
          <a:ln w="1143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2330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06D0E-DEA5-4873-9DED-B2D3A97CB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B35977-4451-4453-AA3B-5959813748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BAF52D-FD44-4E47-9DE3-CC83A3E0A7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1737" y="0"/>
            <a:ext cx="8215952" cy="6970651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B5735C8-040D-4B5A-A858-EC4B8D5FC9D8}"/>
              </a:ext>
            </a:extLst>
          </p:cNvPr>
          <p:cNvCxnSpPr/>
          <p:nvPr/>
        </p:nvCxnSpPr>
        <p:spPr>
          <a:xfrm>
            <a:off x="8765081" y="4502729"/>
            <a:ext cx="935182" cy="0"/>
          </a:xfrm>
          <a:prstGeom prst="line">
            <a:avLst/>
          </a:prstGeom>
          <a:ln w="730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8ADB7F02-D621-4761-A6C5-8ED8BBE0F530}"/>
              </a:ext>
            </a:extLst>
          </p:cNvPr>
          <p:cNvSpPr/>
          <p:nvPr/>
        </p:nvSpPr>
        <p:spPr>
          <a:xfrm>
            <a:off x="9232672" y="2438399"/>
            <a:ext cx="935182" cy="311728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C966EE3-641B-497A-8E43-E6F9A694A8B4}"/>
              </a:ext>
            </a:extLst>
          </p:cNvPr>
          <p:cNvSpPr/>
          <p:nvPr/>
        </p:nvSpPr>
        <p:spPr>
          <a:xfrm rot="16719899">
            <a:off x="8943202" y="1634835"/>
            <a:ext cx="935182" cy="311728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E4CD438-1A27-4305-8A7B-6D9F8EA53A1D}"/>
              </a:ext>
            </a:extLst>
          </p:cNvPr>
          <p:cNvCxnSpPr>
            <a:cxnSpLocks/>
          </p:cNvCxnSpPr>
          <p:nvPr/>
        </p:nvCxnSpPr>
        <p:spPr>
          <a:xfrm>
            <a:off x="7931363" y="3090788"/>
            <a:ext cx="594072" cy="0"/>
          </a:xfrm>
          <a:prstGeom prst="line">
            <a:avLst/>
          </a:prstGeom>
          <a:ln w="730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9372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D77C9-7EEB-4DDE-9A49-18A053324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5ACF020-80D9-4874-A64E-31757F2F48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018" y="0"/>
            <a:ext cx="5798128" cy="691137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0D29AB-5025-4583-9671-928D9552D03A}"/>
              </a:ext>
            </a:extLst>
          </p:cNvPr>
          <p:cNvSpPr txBox="1"/>
          <p:nvPr/>
        </p:nvSpPr>
        <p:spPr>
          <a:xfrm>
            <a:off x="8910861" y="2782667"/>
            <a:ext cx="18245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chemeClr val="accent1"/>
                </a:solidFill>
              </a:rPr>
              <a:t>Amorite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82C51F0-7914-4D56-B939-F03A878C51D1}"/>
              </a:ext>
            </a:extLst>
          </p:cNvPr>
          <p:cNvCxnSpPr/>
          <p:nvPr/>
        </p:nvCxnSpPr>
        <p:spPr>
          <a:xfrm flipH="1">
            <a:off x="7440037" y="3105832"/>
            <a:ext cx="1470824" cy="1"/>
          </a:xfrm>
          <a:prstGeom prst="straightConnector1">
            <a:avLst/>
          </a:prstGeom>
          <a:ln w="1270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2C13548-8FD9-4BBA-BD34-8E89DDAFBF3B}"/>
              </a:ext>
            </a:extLst>
          </p:cNvPr>
          <p:cNvSpPr/>
          <p:nvPr/>
        </p:nvSpPr>
        <p:spPr>
          <a:xfrm>
            <a:off x="5818730" y="2452266"/>
            <a:ext cx="976925" cy="1272738"/>
          </a:xfrm>
          <a:custGeom>
            <a:avLst/>
            <a:gdLst>
              <a:gd name="connsiteX0" fmla="*/ 748325 w 956143"/>
              <a:gd name="connsiteY0" fmla="*/ 1184563 h 1272749"/>
              <a:gd name="connsiteX1" fmla="*/ 748325 w 956143"/>
              <a:gd name="connsiteY1" fmla="*/ 1184563 h 1272749"/>
              <a:gd name="connsiteX2" fmla="*/ 457379 w 956143"/>
              <a:gd name="connsiteY2" fmla="*/ 1184563 h 1272749"/>
              <a:gd name="connsiteX3" fmla="*/ 332688 w 956143"/>
              <a:gd name="connsiteY3" fmla="*/ 1267690 h 1272749"/>
              <a:gd name="connsiteX4" fmla="*/ 104088 w 956143"/>
              <a:gd name="connsiteY4" fmla="*/ 1205345 h 1272749"/>
              <a:gd name="connsiteX5" fmla="*/ 104088 w 956143"/>
              <a:gd name="connsiteY5" fmla="*/ 1246909 h 1272749"/>
              <a:gd name="connsiteX6" fmla="*/ 62525 w 956143"/>
              <a:gd name="connsiteY6" fmla="*/ 1059872 h 1272749"/>
              <a:gd name="connsiteX7" fmla="*/ 20961 w 956143"/>
              <a:gd name="connsiteY7" fmla="*/ 935181 h 1272749"/>
              <a:gd name="connsiteX8" fmla="*/ 179 w 956143"/>
              <a:gd name="connsiteY8" fmla="*/ 872836 h 1272749"/>
              <a:gd name="connsiteX9" fmla="*/ 41743 w 956143"/>
              <a:gd name="connsiteY9" fmla="*/ 706581 h 1272749"/>
              <a:gd name="connsiteX10" fmla="*/ 62525 w 956143"/>
              <a:gd name="connsiteY10" fmla="*/ 685800 h 1272749"/>
              <a:gd name="connsiteX11" fmla="*/ 83306 w 956143"/>
              <a:gd name="connsiteY11" fmla="*/ 270163 h 1272749"/>
              <a:gd name="connsiteX12" fmla="*/ 166434 w 956143"/>
              <a:gd name="connsiteY12" fmla="*/ 83127 h 1272749"/>
              <a:gd name="connsiteX13" fmla="*/ 249561 w 956143"/>
              <a:gd name="connsiteY13" fmla="*/ 0 h 1272749"/>
              <a:gd name="connsiteX14" fmla="*/ 270343 w 956143"/>
              <a:gd name="connsiteY14" fmla="*/ 0 h 1272749"/>
              <a:gd name="connsiteX15" fmla="*/ 478161 w 956143"/>
              <a:gd name="connsiteY15" fmla="*/ 124690 h 1272749"/>
              <a:gd name="connsiteX16" fmla="*/ 519725 w 956143"/>
              <a:gd name="connsiteY16" fmla="*/ 124690 h 1272749"/>
              <a:gd name="connsiteX17" fmla="*/ 519725 w 956143"/>
              <a:gd name="connsiteY17" fmla="*/ 436418 h 1272749"/>
              <a:gd name="connsiteX18" fmla="*/ 457379 w 956143"/>
              <a:gd name="connsiteY18" fmla="*/ 477981 h 1272749"/>
              <a:gd name="connsiteX19" fmla="*/ 374252 w 956143"/>
              <a:gd name="connsiteY19" fmla="*/ 665018 h 1272749"/>
              <a:gd name="connsiteX20" fmla="*/ 353470 w 956143"/>
              <a:gd name="connsiteY20" fmla="*/ 727363 h 1272749"/>
              <a:gd name="connsiteX21" fmla="*/ 374252 w 956143"/>
              <a:gd name="connsiteY21" fmla="*/ 789709 h 1272749"/>
              <a:gd name="connsiteX22" fmla="*/ 498943 w 956143"/>
              <a:gd name="connsiteY22" fmla="*/ 789709 h 1272749"/>
              <a:gd name="connsiteX23" fmla="*/ 873015 w 956143"/>
              <a:gd name="connsiteY23" fmla="*/ 768927 h 1272749"/>
              <a:gd name="connsiteX24" fmla="*/ 935361 w 956143"/>
              <a:gd name="connsiteY24" fmla="*/ 852054 h 1272749"/>
              <a:gd name="connsiteX25" fmla="*/ 956143 w 956143"/>
              <a:gd name="connsiteY25" fmla="*/ 852054 h 1272749"/>
              <a:gd name="connsiteX26" fmla="*/ 873015 w 956143"/>
              <a:gd name="connsiteY26" fmla="*/ 1101436 h 1272749"/>
              <a:gd name="connsiteX27" fmla="*/ 810670 w 956143"/>
              <a:gd name="connsiteY27" fmla="*/ 1163781 h 1272749"/>
              <a:gd name="connsiteX28" fmla="*/ 748325 w 956143"/>
              <a:gd name="connsiteY28" fmla="*/ 1184563 h 1272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956143" h="1272749">
                <a:moveTo>
                  <a:pt x="748325" y="1184563"/>
                </a:moveTo>
                <a:lnTo>
                  <a:pt x="748325" y="1184563"/>
                </a:lnTo>
                <a:cubicBezTo>
                  <a:pt x="658378" y="1174569"/>
                  <a:pt x="548361" y="1143208"/>
                  <a:pt x="457379" y="1184563"/>
                </a:cubicBezTo>
                <a:cubicBezTo>
                  <a:pt x="411903" y="1205234"/>
                  <a:pt x="332688" y="1267690"/>
                  <a:pt x="332688" y="1267690"/>
                </a:cubicBezTo>
                <a:cubicBezTo>
                  <a:pt x="90290" y="1245655"/>
                  <a:pt x="104088" y="1323423"/>
                  <a:pt x="104088" y="1205345"/>
                </a:cubicBezTo>
                <a:lnTo>
                  <a:pt x="104088" y="1246909"/>
                </a:lnTo>
                <a:cubicBezTo>
                  <a:pt x="90234" y="1184563"/>
                  <a:pt x="78981" y="1121582"/>
                  <a:pt x="62525" y="1059872"/>
                </a:cubicBezTo>
                <a:cubicBezTo>
                  <a:pt x="51236" y="1017539"/>
                  <a:pt x="34816" y="976745"/>
                  <a:pt x="20961" y="935181"/>
                </a:cubicBezTo>
                <a:lnTo>
                  <a:pt x="179" y="872836"/>
                </a:lnTo>
                <a:cubicBezTo>
                  <a:pt x="21820" y="699707"/>
                  <a:pt x="-34889" y="706581"/>
                  <a:pt x="41743" y="706581"/>
                </a:cubicBezTo>
                <a:lnTo>
                  <a:pt x="62525" y="685800"/>
                </a:lnTo>
                <a:cubicBezTo>
                  <a:pt x="69452" y="547254"/>
                  <a:pt x="67406" y="407967"/>
                  <a:pt x="83306" y="270163"/>
                </a:cubicBezTo>
                <a:cubicBezTo>
                  <a:pt x="88674" y="223638"/>
                  <a:pt x="125705" y="123856"/>
                  <a:pt x="166434" y="83127"/>
                </a:cubicBezTo>
                <a:cubicBezTo>
                  <a:pt x="266745" y="-17184"/>
                  <a:pt x="202056" y="95007"/>
                  <a:pt x="249561" y="0"/>
                </a:cubicBezTo>
                <a:lnTo>
                  <a:pt x="270343" y="0"/>
                </a:lnTo>
                <a:cubicBezTo>
                  <a:pt x="454122" y="91889"/>
                  <a:pt x="392785" y="39316"/>
                  <a:pt x="478161" y="124690"/>
                </a:cubicBezTo>
                <a:lnTo>
                  <a:pt x="519725" y="124690"/>
                </a:lnTo>
                <a:cubicBezTo>
                  <a:pt x="550129" y="261511"/>
                  <a:pt x="595659" y="314925"/>
                  <a:pt x="519725" y="436418"/>
                </a:cubicBezTo>
                <a:cubicBezTo>
                  <a:pt x="506487" y="457598"/>
                  <a:pt x="478161" y="464127"/>
                  <a:pt x="457379" y="477981"/>
                </a:cubicBezTo>
                <a:cubicBezTo>
                  <a:pt x="391512" y="576782"/>
                  <a:pt x="423714" y="516630"/>
                  <a:pt x="374252" y="665018"/>
                </a:cubicBezTo>
                <a:lnTo>
                  <a:pt x="353470" y="727363"/>
                </a:lnTo>
                <a:cubicBezTo>
                  <a:pt x="360397" y="748145"/>
                  <a:pt x="358762" y="774219"/>
                  <a:pt x="374252" y="789709"/>
                </a:cubicBezTo>
                <a:cubicBezTo>
                  <a:pt x="415814" y="831271"/>
                  <a:pt x="457381" y="803562"/>
                  <a:pt x="498943" y="789709"/>
                </a:cubicBezTo>
                <a:cubicBezTo>
                  <a:pt x="633808" y="699798"/>
                  <a:pt x="595279" y="707208"/>
                  <a:pt x="873015" y="768927"/>
                </a:cubicBezTo>
                <a:cubicBezTo>
                  <a:pt x="940259" y="783870"/>
                  <a:pt x="935361" y="814209"/>
                  <a:pt x="935361" y="852054"/>
                </a:cubicBezTo>
                <a:lnTo>
                  <a:pt x="956143" y="852054"/>
                </a:lnTo>
                <a:cubicBezTo>
                  <a:pt x="927058" y="982936"/>
                  <a:pt x="943006" y="1017446"/>
                  <a:pt x="873015" y="1101436"/>
                </a:cubicBezTo>
                <a:cubicBezTo>
                  <a:pt x="854200" y="1124014"/>
                  <a:pt x="829485" y="1141203"/>
                  <a:pt x="810670" y="1163781"/>
                </a:cubicBezTo>
                <a:cubicBezTo>
                  <a:pt x="749109" y="1237655"/>
                  <a:pt x="758716" y="1181099"/>
                  <a:pt x="748325" y="1184563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448ECF8-0689-4062-8421-F4BDE9B4344A}"/>
              </a:ext>
            </a:extLst>
          </p:cNvPr>
          <p:cNvCxnSpPr/>
          <p:nvPr/>
        </p:nvCxnSpPr>
        <p:spPr>
          <a:xfrm flipH="1">
            <a:off x="6307192" y="1444182"/>
            <a:ext cx="488464" cy="994217"/>
          </a:xfrm>
          <a:prstGeom prst="straightConnector1">
            <a:avLst/>
          </a:prstGeom>
          <a:ln w="1270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41B6209-A4CA-49C5-B331-DE9F1A08D8D4}"/>
              </a:ext>
            </a:extLst>
          </p:cNvPr>
          <p:cNvCxnSpPr/>
          <p:nvPr/>
        </p:nvCxnSpPr>
        <p:spPr>
          <a:xfrm flipV="1">
            <a:off x="6185077" y="671933"/>
            <a:ext cx="122115" cy="1664911"/>
          </a:xfrm>
          <a:prstGeom prst="straightConnector1">
            <a:avLst/>
          </a:prstGeom>
          <a:ln w="1270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FF3021A-2C17-49B7-A78E-18D043030B7E}"/>
              </a:ext>
            </a:extLst>
          </p:cNvPr>
          <p:cNvCxnSpPr/>
          <p:nvPr/>
        </p:nvCxnSpPr>
        <p:spPr>
          <a:xfrm flipV="1">
            <a:off x="6551424" y="510896"/>
            <a:ext cx="888613" cy="265853"/>
          </a:xfrm>
          <a:prstGeom prst="straightConnector1">
            <a:avLst/>
          </a:prstGeom>
          <a:ln w="1270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74F2A13-649A-4B8F-BF16-4AFBA0607E75}"/>
              </a:ext>
            </a:extLst>
          </p:cNvPr>
          <p:cNvCxnSpPr/>
          <p:nvPr/>
        </p:nvCxnSpPr>
        <p:spPr>
          <a:xfrm flipV="1">
            <a:off x="6329479" y="-28074"/>
            <a:ext cx="142319" cy="621960"/>
          </a:xfrm>
          <a:prstGeom prst="straightConnector1">
            <a:avLst/>
          </a:prstGeom>
          <a:ln w="1270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090CC75-5A64-4297-B2C4-951051622E18}"/>
              </a:ext>
            </a:extLst>
          </p:cNvPr>
          <p:cNvCxnSpPr>
            <a:cxnSpLocks/>
          </p:cNvCxnSpPr>
          <p:nvPr/>
        </p:nvCxnSpPr>
        <p:spPr>
          <a:xfrm flipV="1">
            <a:off x="5630779" y="3886586"/>
            <a:ext cx="676413" cy="3075562"/>
          </a:xfrm>
          <a:prstGeom prst="straightConnector1">
            <a:avLst/>
          </a:prstGeom>
          <a:ln w="1270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ultiplication Sign 6">
            <a:extLst>
              <a:ext uri="{FF2B5EF4-FFF2-40B4-BE49-F238E27FC236}">
                <a16:creationId xmlns:a16="http://schemas.microsoft.com/office/drawing/2014/main" id="{FCC8C406-BF6A-47CC-953F-F12138D99D16}"/>
              </a:ext>
            </a:extLst>
          </p:cNvPr>
          <p:cNvSpPr/>
          <p:nvPr/>
        </p:nvSpPr>
        <p:spPr>
          <a:xfrm>
            <a:off x="8005011" y="2742882"/>
            <a:ext cx="744135" cy="762633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Multiplication Sign 15">
            <a:extLst>
              <a:ext uri="{FF2B5EF4-FFF2-40B4-BE49-F238E27FC236}">
                <a16:creationId xmlns:a16="http://schemas.microsoft.com/office/drawing/2014/main" id="{2FECBF9D-DAB1-4177-BE0E-41CD51400EA4}"/>
              </a:ext>
            </a:extLst>
          </p:cNvPr>
          <p:cNvSpPr/>
          <p:nvPr/>
        </p:nvSpPr>
        <p:spPr>
          <a:xfrm>
            <a:off x="6246134" y="1482993"/>
            <a:ext cx="744135" cy="762633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041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 animBg="1"/>
      <p:bldP spid="7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4E950-8822-4403-90BD-4BB580F28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When God disciplines He does not abandon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141A3D-844D-4458-8558-F43E78A89B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R="0" lvl="0" rtl="0"/>
            <a:r>
              <a:rPr lang="en-GB" dirty="0"/>
              <a:t>Between verses 1 &amp; 2 there are 38 years of wandering</a:t>
            </a:r>
          </a:p>
          <a:p>
            <a:pPr marR="0" lvl="1" rtl="0"/>
            <a:r>
              <a:rPr lang="en-GB" dirty="0"/>
              <a:t>They were not wasted years</a:t>
            </a:r>
          </a:p>
          <a:p>
            <a:pPr marR="0" lvl="2" rtl="0"/>
            <a:r>
              <a:rPr lang="en-GB" dirty="0"/>
              <a:t>They learned not to trifle with sin</a:t>
            </a:r>
          </a:p>
          <a:p>
            <a:pPr lvl="2" algn="l"/>
            <a:r>
              <a:rPr lang="en-GB" dirty="0"/>
              <a:t>The next generation learned to listen to God</a:t>
            </a:r>
          </a:p>
          <a:p>
            <a:pPr marR="0" lvl="0" rtl="0"/>
            <a:r>
              <a:rPr lang="en-GB" dirty="0"/>
              <a:t>God was generous to His people throughout</a:t>
            </a:r>
          </a:p>
          <a:p>
            <a:pPr marR="0" lvl="1" rtl="0"/>
            <a:r>
              <a:rPr lang="en-GB" dirty="0"/>
              <a:t>He blessed the work of their hands, they lacked nothing</a:t>
            </a:r>
          </a:p>
          <a:p>
            <a:pPr marR="0" lvl="1" rtl="0"/>
            <a:r>
              <a:rPr lang="en-GB" dirty="0"/>
              <a:t>He watched over them on their journey in the desert</a:t>
            </a:r>
          </a:p>
          <a:p>
            <a:pPr marR="0" lvl="1" rtl="0"/>
            <a:r>
              <a:rPr lang="en-GB" dirty="0"/>
              <a:t>They still had silver to pay for water and food 38 years later</a:t>
            </a:r>
          </a:p>
          <a:p>
            <a:pPr marR="0" lvl="2" rtl="0"/>
            <a:r>
              <a:rPr lang="en-GB" dirty="0"/>
              <a:t>But they knew this was God’s plan B for them</a:t>
            </a:r>
          </a:p>
        </p:txBody>
      </p:sp>
    </p:spTree>
    <p:extLst>
      <p:ext uri="{BB962C8B-B14F-4D97-AF65-F5344CB8AC3E}">
        <p14:creationId xmlns:p14="http://schemas.microsoft.com/office/powerpoint/2010/main" val="4089459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59922-54A3-433B-A342-79DD94FE4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God takes us on different routes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0A6271-9989-4FB8-9EC0-8119C901A4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R="0" lvl="0" rtl="0"/>
            <a:r>
              <a:rPr lang="en-GB" dirty="0"/>
              <a:t>There is no formula for becoming spiritually mature</a:t>
            </a:r>
          </a:p>
          <a:p>
            <a:pPr marR="0" lvl="1" rtl="0"/>
            <a:r>
              <a:rPr lang="en-GB" sz="3200" dirty="0"/>
              <a:t>He wants your listening ear and your heart saying ‘Yes’</a:t>
            </a:r>
          </a:p>
          <a:p>
            <a:pPr marR="0" lvl="2" rtl="0"/>
            <a:r>
              <a:rPr lang="en-GB" sz="2800" dirty="0"/>
              <a:t>The rest He can work on</a:t>
            </a:r>
          </a:p>
          <a:p>
            <a:pPr marR="0" lvl="0" rtl="0"/>
            <a:r>
              <a:rPr lang="en-GB" dirty="0"/>
              <a:t>When we listen we know which battles to fight</a:t>
            </a:r>
          </a:p>
        </p:txBody>
      </p:sp>
    </p:spTree>
    <p:extLst>
      <p:ext uri="{BB962C8B-B14F-4D97-AF65-F5344CB8AC3E}">
        <p14:creationId xmlns:p14="http://schemas.microsoft.com/office/powerpoint/2010/main" val="3741085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141B5-62E6-4B62-AA9F-655AAE64F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God deals with every nation as judge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82528A-BF66-4334-B1B0-4AD5F02374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R="0" lvl="0" rtl="0"/>
            <a:r>
              <a:rPr lang="en-GB" dirty="0"/>
              <a:t>We all want God to be fair and just</a:t>
            </a:r>
          </a:p>
          <a:p>
            <a:pPr marR="0" lvl="0" rtl="0"/>
            <a:r>
              <a:rPr lang="en-GB" dirty="0"/>
              <a:t>The Bible hints that God gives every nation opportunities to turn things around for good</a:t>
            </a:r>
          </a:p>
          <a:p>
            <a:pPr marR="0" lvl="1" rtl="0"/>
            <a:r>
              <a:rPr lang="en-GB" dirty="0"/>
              <a:t>There were warnings followed by judgements</a:t>
            </a:r>
          </a:p>
          <a:p>
            <a:pPr marR="0" lvl="1" rtl="0"/>
            <a:r>
              <a:rPr lang="en-GB" dirty="0"/>
              <a:t>This was not a blanket rule for every nation</a:t>
            </a:r>
          </a:p>
          <a:p>
            <a:pPr marR="0" lvl="3" rtl="0"/>
            <a:r>
              <a:rPr lang="en-GB" sz="2800" dirty="0"/>
              <a:t>God finally said ‘Enough is enough’ to them</a:t>
            </a:r>
          </a:p>
          <a:p>
            <a:pPr marR="0" lvl="2" rtl="0"/>
            <a:r>
              <a:rPr lang="en-GB" dirty="0"/>
              <a:t>This order of total destruction was a warning to nations and to Israel</a:t>
            </a:r>
          </a:p>
        </p:txBody>
      </p:sp>
    </p:spTree>
    <p:extLst>
      <p:ext uri="{BB962C8B-B14F-4D97-AF65-F5344CB8AC3E}">
        <p14:creationId xmlns:p14="http://schemas.microsoft.com/office/powerpoint/2010/main" val="2730631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01607-D140-4FE8-AF6F-B69342921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God keeps His promises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01CDCD-30B7-404E-B23A-242FC82E3B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en-GB" dirty="0"/>
              <a:t>The land they were NOT to take was given to their cousins</a:t>
            </a:r>
          </a:p>
          <a:p>
            <a:pPr marR="0" lvl="1" rtl="0"/>
            <a:r>
              <a:rPr lang="en-GB" dirty="0"/>
              <a:t>Esau’s descendants the Edomites</a:t>
            </a:r>
          </a:p>
          <a:p>
            <a:pPr marR="0" lvl="1" rtl="0"/>
            <a:r>
              <a:rPr lang="en-GB" dirty="0"/>
              <a:t>Lot’s descendants, the Moabites and the Ammonites</a:t>
            </a:r>
          </a:p>
          <a:p>
            <a:pPr marR="0" lvl="2" rtl="0"/>
            <a:r>
              <a:rPr lang="en-GB" dirty="0"/>
              <a:t>These were sent away from the Promised Land by God and here we discover why</a:t>
            </a:r>
          </a:p>
          <a:p>
            <a:pPr lvl="1"/>
            <a:r>
              <a:rPr lang="en-GB" dirty="0"/>
              <a:t>These were people who had hope because their sinful ways were open to change</a:t>
            </a:r>
          </a:p>
        </p:txBody>
      </p:sp>
    </p:spTree>
    <p:extLst>
      <p:ext uri="{BB962C8B-B14F-4D97-AF65-F5344CB8AC3E}">
        <p14:creationId xmlns:p14="http://schemas.microsoft.com/office/powerpoint/2010/main" val="40518851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4374</TotalTime>
  <Words>270</Words>
  <Application>Microsoft Office PowerPoint</Application>
  <PresentationFormat>Widescreen</PresentationFormat>
  <Paragraphs>32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Corbel</vt:lpstr>
      <vt:lpstr>Parallax</vt:lpstr>
      <vt:lpstr>Adapting to get from here to there</vt:lpstr>
      <vt:lpstr>PowerPoint Presentation</vt:lpstr>
      <vt:lpstr>PowerPoint Presentation</vt:lpstr>
      <vt:lpstr>PowerPoint Presentation</vt:lpstr>
      <vt:lpstr>When God disciplines He does not abandon</vt:lpstr>
      <vt:lpstr>God takes us on different routes</vt:lpstr>
      <vt:lpstr>God deals with every nation as judge</vt:lpstr>
      <vt:lpstr>God keeps His promises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Adapting to get from here to there</dc:title>
  <dc:creator>Ron Day</dc:creator>
  <cp:lastModifiedBy>Ron Day</cp:lastModifiedBy>
  <cp:revision>28</cp:revision>
  <dcterms:created xsi:type="dcterms:W3CDTF">2018-01-12T10:57:55Z</dcterms:created>
  <dcterms:modified xsi:type="dcterms:W3CDTF">2018-01-28T09:00:11Z</dcterms:modified>
</cp:coreProperties>
</file>