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E2E91F-74D4-4451-AFF6-4A6DDD88961A}" v="2" dt="2020-09-06T10:06:44.3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6" y="1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sheng" userId="ddc4870c-8a9a-4bc3-ac7b-3920c36943c3" providerId="ADAL" clId="{DDE2E91F-74D4-4451-AFF6-4A6DDD88961A}"/>
    <pc:docChg chg="undo custSel mod addSld delSld modSld">
      <pc:chgData name="Minsheng" userId="ddc4870c-8a9a-4bc3-ac7b-3920c36943c3" providerId="ADAL" clId="{DDE2E91F-74D4-4451-AFF6-4A6DDD88961A}" dt="2020-09-06T10:06:55.446" v="20" actId="26606"/>
      <pc:docMkLst>
        <pc:docMk/>
      </pc:docMkLst>
      <pc:sldChg chg="del">
        <pc:chgData name="Minsheng" userId="ddc4870c-8a9a-4bc3-ac7b-3920c36943c3" providerId="ADAL" clId="{DDE2E91F-74D4-4451-AFF6-4A6DDD88961A}" dt="2020-09-05T22:29:47.473" v="1" actId="47"/>
        <pc:sldMkLst>
          <pc:docMk/>
          <pc:sldMk cId="1618480532" sldId="256"/>
        </pc:sldMkLst>
      </pc:sldChg>
      <pc:sldChg chg="del">
        <pc:chgData name="Minsheng" userId="ddc4870c-8a9a-4bc3-ac7b-3920c36943c3" providerId="ADAL" clId="{DDE2E91F-74D4-4451-AFF6-4A6DDD88961A}" dt="2020-09-05T22:29:47.473" v="1" actId="47"/>
        <pc:sldMkLst>
          <pc:docMk/>
          <pc:sldMk cId="731632439" sldId="257"/>
        </pc:sldMkLst>
      </pc:sldChg>
      <pc:sldChg chg="del">
        <pc:chgData name="Minsheng" userId="ddc4870c-8a9a-4bc3-ac7b-3920c36943c3" providerId="ADAL" clId="{DDE2E91F-74D4-4451-AFF6-4A6DDD88961A}" dt="2020-09-05T22:29:47.473" v="1" actId="47"/>
        <pc:sldMkLst>
          <pc:docMk/>
          <pc:sldMk cId="3590833409" sldId="258"/>
        </pc:sldMkLst>
      </pc:sldChg>
      <pc:sldChg chg="del">
        <pc:chgData name="Minsheng" userId="ddc4870c-8a9a-4bc3-ac7b-3920c36943c3" providerId="ADAL" clId="{DDE2E91F-74D4-4451-AFF6-4A6DDD88961A}" dt="2020-09-05T22:29:47.473" v="1" actId="47"/>
        <pc:sldMkLst>
          <pc:docMk/>
          <pc:sldMk cId="2159312109" sldId="259"/>
        </pc:sldMkLst>
      </pc:sldChg>
      <pc:sldChg chg="addSp delSp modSp new mod setBg">
        <pc:chgData name="Minsheng" userId="ddc4870c-8a9a-4bc3-ac7b-3920c36943c3" providerId="ADAL" clId="{DDE2E91F-74D4-4451-AFF6-4A6DDD88961A}" dt="2020-09-06T10:06:55.446" v="20" actId="26606"/>
        <pc:sldMkLst>
          <pc:docMk/>
          <pc:sldMk cId="1127800557" sldId="260"/>
        </pc:sldMkLst>
        <pc:spChg chg="add del">
          <ac:chgData name="Minsheng" userId="ddc4870c-8a9a-4bc3-ac7b-3920c36943c3" providerId="ADAL" clId="{DDE2E91F-74D4-4451-AFF6-4A6DDD88961A}" dt="2020-09-05T22:30:33.372" v="6" actId="26606"/>
          <ac:spMkLst>
            <pc:docMk/>
            <pc:sldMk cId="1127800557" sldId="260"/>
            <ac:spMk id="8" creationId="{9A9DFB09-D894-4BFD-BAFE-3042CFF0CE99}"/>
          </ac:spMkLst>
        </pc:spChg>
        <pc:spChg chg="add del">
          <ac:chgData name="Minsheng" userId="ddc4870c-8a9a-4bc3-ac7b-3920c36943c3" providerId="ADAL" clId="{DDE2E91F-74D4-4451-AFF6-4A6DDD88961A}" dt="2020-09-05T22:30:33.372" v="6" actId="26606"/>
          <ac:spMkLst>
            <pc:docMk/>
            <pc:sldMk cId="1127800557" sldId="260"/>
            <ac:spMk id="12" creationId="{E956DDF7-7F41-4387-96F3-F5EACC7CA185}"/>
          </ac:spMkLst>
        </pc:spChg>
        <pc:spChg chg="add del">
          <ac:chgData name="Minsheng" userId="ddc4870c-8a9a-4bc3-ac7b-3920c36943c3" providerId="ADAL" clId="{DDE2E91F-74D4-4451-AFF6-4A6DDD88961A}" dt="2020-09-05T22:30:33.372" v="6" actId="26606"/>
          <ac:spMkLst>
            <pc:docMk/>
            <pc:sldMk cId="1127800557" sldId="260"/>
            <ac:spMk id="14" creationId="{4AD8082C-1C76-453B-817F-ACE1C34C933B}"/>
          </ac:spMkLst>
        </pc:spChg>
        <pc:spChg chg="add del">
          <ac:chgData name="Minsheng" userId="ddc4870c-8a9a-4bc3-ac7b-3920c36943c3" providerId="ADAL" clId="{DDE2E91F-74D4-4451-AFF6-4A6DDD88961A}" dt="2020-09-06T10:06:55.446" v="20" actId="26606"/>
          <ac:spMkLst>
            <pc:docMk/>
            <pc:sldMk cId="1127800557" sldId="260"/>
            <ac:spMk id="16" creationId="{B2D4DE06-B006-42B3-9BAB-933D0E8C5493}"/>
          </ac:spMkLst>
        </pc:spChg>
        <pc:spChg chg="add del">
          <ac:chgData name="Minsheng" userId="ddc4870c-8a9a-4bc3-ac7b-3920c36943c3" providerId="ADAL" clId="{DDE2E91F-74D4-4451-AFF6-4A6DDD88961A}" dt="2020-09-06T10:06:55.446" v="20" actId="26606"/>
          <ac:spMkLst>
            <pc:docMk/>
            <pc:sldMk cId="1127800557" sldId="260"/>
            <ac:spMk id="17" creationId="{D1AFAD4C-F46B-40E7-9EBA-BFFC5E4E1450}"/>
          </ac:spMkLst>
        </pc:spChg>
        <pc:spChg chg="add del">
          <ac:chgData name="Minsheng" userId="ddc4870c-8a9a-4bc3-ac7b-3920c36943c3" providerId="ADAL" clId="{DDE2E91F-74D4-4451-AFF6-4A6DDD88961A}" dt="2020-09-06T10:06:55.446" v="20" actId="26606"/>
          <ac:spMkLst>
            <pc:docMk/>
            <pc:sldMk cId="1127800557" sldId="260"/>
            <ac:spMk id="18" creationId="{A63CD774-8820-45F2-A473-DB1D746C30AC}"/>
          </ac:spMkLst>
        </pc:spChg>
        <pc:spChg chg="add del">
          <ac:chgData name="Minsheng" userId="ddc4870c-8a9a-4bc3-ac7b-3920c36943c3" providerId="ADAL" clId="{DDE2E91F-74D4-4451-AFF6-4A6DDD88961A}" dt="2020-09-06T10:06:55.446" v="20" actId="26606"/>
          <ac:spMkLst>
            <pc:docMk/>
            <pc:sldMk cId="1127800557" sldId="260"/>
            <ac:spMk id="19" creationId="{B07829AF-BD9A-4A7B-BEB5-B5EC0E710DFC}"/>
          </ac:spMkLst>
        </pc:spChg>
        <pc:spChg chg="add del">
          <ac:chgData name="Minsheng" userId="ddc4870c-8a9a-4bc3-ac7b-3920c36943c3" providerId="ADAL" clId="{DDE2E91F-74D4-4451-AFF6-4A6DDD88961A}" dt="2020-09-06T10:06:55.445" v="19" actId="26606"/>
          <ac:spMkLst>
            <pc:docMk/>
            <pc:sldMk cId="1127800557" sldId="260"/>
            <ac:spMk id="24" creationId="{F886CC28-AC64-40CF-9702-EA84BD862E4A}"/>
          </ac:spMkLst>
        </pc:spChg>
        <pc:spChg chg="add del">
          <ac:chgData name="Minsheng" userId="ddc4870c-8a9a-4bc3-ac7b-3920c36943c3" providerId="ADAL" clId="{DDE2E91F-74D4-4451-AFF6-4A6DDD88961A}" dt="2020-09-06T10:06:55.445" v="19" actId="26606"/>
          <ac:spMkLst>
            <pc:docMk/>
            <pc:sldMk cId="1127800557" sldId="260"/>
            <ac:spMk id="26" creationId="{315D8AF2-7493-4035-BF59-322CF1CFD123}"/>
          </ac:spMkLst>
        </pc:spChg>
        <pc:spChg chg="add del">
          <ac:chgData name="Minsheng" userId="ddc4870c-8a9a-4bc3-ac7b-3920c36943c3" providerId="ADAL" clId="{DDE2E91F-74D4-4451-AFF6-4A6DDD88961A}" dt="2020-09-06T10:06:55.445" v="19" actId="26606"/>
          <ac:spMkLst>
            <pc:docMk/>
            <pc:sldMk cId="1127800557" sldId="260"/>
            <ac:spMk id="28" creationId="{8C90889F-CF7E-4B71-A2F6-A111299FD08B}"/>
          </ac:spMkLst>
        </pc:spChg>
        <pc:picChg chg="add del mod">
          <ac:chgData name="Minsheng" userId="ddc4870c-8a9a-4bc3-ac7b-3920c36943c3" providerId="ADAL" clId="{DDE2E91F-74D4-4451-AFF6-4A6DDD88961A}" dt="2020-09-06T10:06:42.413" v="11" actId="478"/>
          <ac:picMkLst>
            <pc:docMk/>
            <pc:sldMk cId="1127800557" sldId="260"/>
            <ac:picMk id="3" creationId="{757A3D34-0275-4C97-9CC5-1B9145F4EA18}"/>
          </ac:picMkLst>
        </pc:picChg>
        <pc:picChg chg="add mod">
          <ac:chgData name="Minsheng" userId="ddc4870c-8a9a-4bc3-ac7b-3920c36943c3" providerId="ADAL" clId="{DDE2E91F-74D4-4451-AFF6-4A6DDD88961A}" dt="2020-09-06T10:06:55.446" v="20" actId="26606"/>
          <ac:picMkLst>
            <pc:docMk/>
            <pc:sldMk cId="1127800557" sldId="260"/>
            <ac:picMk id="4" creationId="{67982884-00A9-4B30-9F0D-FC8F68CB2052}"/>
          </ac:picMkLst>
        </pc:picChg>
        <pc:picChg chg="add del">
          <ac:chgData name="Minsheng" userId="ddc4870c-8a9a-4bc3-ac7b-3920c36943c3" providerId="ADAL" clId="{DDE2E91F-74D4-4451-AFF6-4A6DDD88961A}" dt="2020-09-05T22:30:33.372" v="6" actId="26606"/>
          <ac:picMkLst>
            <pc:docMk/>
            <pc:sldMk cId="1127800557" sldId="260"/>
            <ac:picMk id="10" creationId="{0D306AF4-0B70-4A1F-9120-98D23F58FC9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56D954AE-0882-4FB1-A89C-534A6F060E7F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0E169B52-8A19-4B51-8286-BAA1962297AA}" type="slidenum">
              <a:rPr lang="en-GB" smtClean="0"/>
              <a:t>‹#›</a:t>
            </a:fld>
            <a:endParaRPr lang="en-GB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4339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54AE-0882-4FB1-A89C-534A6F060E7F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9B52-8A19-4B51-8286-BAA196229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395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56D954AE-0882-4FB1-A89C-534A6F060E7F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0E169B52-8A19-4B51-8286-BAA1962297AA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75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54AE-0882-4FB1-A89C-534A6F060E7F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9B52-8A19-4B51-8286-BAA196229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947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6D954AE-0882-4FB1-A89C-534A6F060E7F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0E169B52-8A19-4B51-8286-BAA1962297AA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768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54AE-0882-4FB1-A89C-534A6F060E7F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9B52-8A19-4B51-8286-BAA196229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25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54AE-0882-4FB1-A89C-534A6F060E7F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9B52-8A19-4B51-8286-BAA196229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272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54AE-0882-4FB1-A89C-534A6F060E7F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9B52-8A19-4B51-8286-BAA196229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399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954AE-0882-4FB1-A89C-534A6F060E7F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69B52-8A19-4B51-8286-BAA196229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3837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56D954AE-0882-4FB1-A89C-534A6F060E7F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0E169B52-8A19-4B51-8286-BAA196229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452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56D954AE-0882-4FB1-A89C-534A6F060E7F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0E169B52-8A19-4B51-8286-BAA1962297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261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56D954AE-0882-4FB1-A89C-534A6F060E7F}" type="datetimeFigureOut">
              <a:rPr lang="en-GB" smtClean="0"/>
              <a:t>06/09/2020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0E169B52-8A19-4B51-8286-BAA1962297AA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9396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ird flying in the sky&#10;&#10;Description automatically generated">
            <a:extLst>
              <a:ext uri="{FF2B5EF4-FFF2-40B4-BE49-F238E27FC236}">
                <a16:creationId xmlns:a16="http://schemas.microsoft.com/office/drawing/2014/main" id="{67982884-00A9-4B30-9F0D-FC8F68CB205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110" b="-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7800557"/>
      </p:ext>
    </p:extLst>
  </p:cSld>
  <p:clrMapOvr>
    <a:masterClrMapping/>
  </p:clrMapOvr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unday xmlns="017a7a6c-9d6d-4da9-96c6-a7ac3f4dbe2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FB7E4770CEB74E89C35A83EC60864B" ma:contentTypeVersion="12" ma:contentTypeDescription="Create a new document." ma:contentTypeScope="" ma:versionID="a05680b899b7718d1282839856572392">
  <xsd:schema xmlns:xsd="http://www.w3.org/2001/XMLSchema" xmlns:xs="http://www.w3.org/2001/XMLSchema" xmlns:p="http://schemas.microsoft.com/office/2006/metadata/properties" xmlns:ns2="017a7a6c-9d6d-4da9-96c6-a7ac3f4dbe24" xmlns:ns3="a21c5093-fd84-4293-8bbb-ab83699aa8dc" targetNamespace="http://schemas.microsoft.com/office/2006/metadata/properties" ma:root="true" ma:fieldsID="960c7dc944d6aa4a2cc97cf0cee1ce1b" ns2:_="" ns3:_="">
    <xsd:import namespace="017a7a6c-9d6d-4da9-96c6-a7ac3f4dbe24"/>
    <xsd:import namespace="a21c5093-fd84-4293-8bbb-ab83699aa8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Sunday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7a7a6c-9d6d-4da9-96c6-a7ac3f4dbe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Sunday" ma:index="15" nillable="true" ma:displayName="Sunday" ma:format="DateOnly" ma:internalName="Sunday">
      <xsd:simpleType>
        <xsd:restriction base="dms:DateTime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1c5093-fd84-4293-8bbb-ab83699aa8dc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537E86-5AD0-4831-89E1-65EBCE0BAFFA}">
  <ds:schemaRefs>
    <ds:schemaRef ds:uri="http://schemas.microsoft.com/office/2006/metadata/properties"/>
    <ds:schemaRef ds:uri="http://schemas.microsoft.com/office/infopath/2007/PartnerControls"/>
    <ds:schemaRef ds:uri="017a7a6c-9d6d-4da9-96c6-a7ac3f4dbe24"/>
  </ds:schemaRefs>
</ds:datastoreItem>
</file>

<file path=customXml/itemProps2.xml><?xml version="1.0" encoding="utf-8"?>
<ds:datastoreItem xmlns:ds="http://schemas.openxmlformats.org/officeDocument/2006/customXml" ds:itemID="{D21EEDE7-D0E8-4180-9AB4-2E40EE8B8C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7a7a6c-9d6d-4da9-96c6-a7ac3f4dbe24"/>
    <ds:schemaRef ds:uri="a21c5093-fd84-4293-8bbb-ab83699aa8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6C7281C-B3C2-439A-A126-D84FB33749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Century Schoolbook</vt:lpstr>
      <vt:lpstr>Corbel</vt:lpstr>
      <vt:lpstr>Feathered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Lu</dc:creator>
  <cp:lastModifiedBy>Michael Lu</cp:lastModifiedBy>
  <cp:revision>1</cp:revision>
  <dcterms:created xsi:type="dcterms:W3CDTF">2020-09-05T22:30:33Z</dcterms:created>
  <dcterms:modified xsi:type="dcterms:W3CDTF">2020-09-06T10:06:57Z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0x010100ECFB7E4770CEB74E89C35A83EC60864B</vt:lpwstr>
  </property>
</Properties>
</file>