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13"/>
  </p:notesMasterIdLst>
  <p:sldIdLst>
    <p:sldId id="259" r:id="rId5"/>
    <p:sldId id="307" r:id="rId6"/>
    <p:sldId id="304" r:id="rId7"/>
    <p:sldId id="305" r:id="rId8"/>
    <p:sldId id="260" r:id="rId9"/>
    <p:sldId id="308" r:id="rId10"/>
    <p:sldId id="306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 snapToGrid="0">
      <p:cViewPr varScale="1">
        <p:scale>
          <a:sx n="54" d="100"/>
          <a:sy n="54" d="100"/>
        </p:scale>
        <p:origin x="96" y="516"/>
      </p:cViewPr>
      <p:guideLst/>
    </p:cSldViewPr>
  </p:slideViewPr>
  <p:outlineViewPr>
    <p:cViewPr>
      <p:scale>
        <a:sx n="33" d="100"/>
        <a:sy n="33" d="100"/>
      </p:scale>
      <p:origin x="0" y="-37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C664F-5BEA-48CC-A4D3-EBC57995E737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31057-88E3-4F5F-A3C8-447831ACC3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00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32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7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6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08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734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3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E739DB-1CD2-4982-B0FE-54707C5D3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35" y="0"/>
            <a:ext cx="1217036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0B8449-0243-4074-8BE2-918967061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0"/>
            <a:ext cx="10983685" cy="1456267"/>
          </a:xfrm>
        </p:spPr>
        <p:txBody>
          <a:bodyPr>
            <a:normAutofit/>
          </a:bodyPr>
          <a:lstStyle>
            <a:lvl1pPr>
              <a:defRPr sz="48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A1FC8-1C09-4202-A05E-8F1BB865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456267"/>
            <a:ext cx="10983685" cy="5165759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40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rgbClr val="FF0000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13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65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5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135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29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2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66D9F-59AA-4CFD-A8B5-CC604C261418}" type="datetimeFigureOut">
              <a:rPr lang="en-GB" smtClean="0"/>
              <a:t>27/06/2020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124E41-105F-4A34-8AF9-DB1506BDE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59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kjv1900/Prov%2018.2" TargetMode="External"/><Relationship Id="rId2" Type="http://schemas.openxmlformats.org/officeDocument/2006/relationships/hyperlink" Target="https://biblia.com/bible/kjv1900/Prov%2017.27-28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biblia.com/bible/kjv1900/Prov%2019.8" TargetMode="External"/><Relationship Id="rId4" Type="http://schemas.openxmlformats.org/officeDocument/2006/relationships/hyperlink" Target="https://biblia.com/bible/kjv1900/Prov%2018.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kjv1900/Prov%2018.15" TargetMode="External"/><Relationship Id="rId2" Type="http://schemas.openxmlformats.org/officeDocument/2006/relationships/hyperlink" Target="https://biblia.com/bible/kjv1900/Prov%2018.13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biblia.com/bible/kjv1900/Prov%2012.18" TargetMode="External"/><Relationship Id="rId5" Type="http://schemas.openxmlformats.org/officeDocument/2006/relationships/hyperlink" Target="https://biblia.com/bible/kjv1900/Prov%2018.21" TargetMode="External"/><Relationship Id="rId4" Type="http://schemas.openxmlformats.org/officeDocument/2006/relationships/hyperlink" Target="https://biblia.com/bible/kjv1900/Prov%2018.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9/05/how-to-teach-seniors-about-new-technologies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braintrainingtools.org/skills/great-achievement-quotes-come-out-of-fire-in-our-subsconscious-mind/" TargetMode="Externa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biblia.com/bible/kjv1900/Prov%202.6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flickr.com/photos/langwitches/35568788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EE844B-0A48-41BA-8C83-18D11550AC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78" b="94737" l="5402" r="95568">
                        <a14:foregroundMark x1="8310" y1="13573" x2="5402" y2="28532"/>
                        <a14:foregroundMark x1="5402" y1="28532" x2="13296" y2="29917"/>
                        <a14:foregroundMark x1="8310" y1="14681" x2="24238" y2="9418"/>
                        <a14:foregroundMark x1="24238" y1="9418" x2="33518" y2="9972"/>
                        <a14:foregroundMark x1="40859" y1="12188" x2="48753" y2="6925"/>
                        <a14:foregroundMark x1="48753" y1="6925" x2="57341" y2="6094"/>
                        <a14:foregroundMark x1="57341" y1="6094" x2="74654" y2="8310"/>
                        <a14:foregroundMark x1="74654" y1="8310" x2="87535" y2="27701"/>
                        <a14:foregroundMark x1="87535" y1="27701" x2="92244" y2="21607"/>
                        <a14:foregroundMark x1="49446" y1="18837" x2="42659" y2="25762"/>
                        <a14:foregroundMark x1="42659" y1="25762" x2="40166" y2="41274"/>
                        <a14:foregroundMark x1="40166" y1="41274" x2="40305" y2="72299"/>
                        <a14:foregroundMark x1="40305" y1="72299" x2="41413" y2="80332"/>
                        <a14:foregroundMark x1="53601" y1="94183" x2="62327" y2="94737"/>
                        <a14:foregroundMark x1="62327" y1="94737" x2="65651" y2="92798"/>
                        <a14:foregroundMark x1="52632" y1="2493" x2="60249" y2="4986"/>
                        <a14:foregroundMark x1="60249" y1="4986" x2="68283" y2="3324"/>
                        <a14:foregroundMark x1="68283" y1="3324" x2="60388" y2="1662"/>
                        <a14:foregroundMark x1="60388" y1="1662" x2="52632" y2="4155"/>
                        <a14:foregroundMark x1="52632" y1="4155" x2="52632" y2="4432"/>
                        <a14:foregroundMark x1="95568" y1="24654" x2="95568" y2="24654"/>
                      </a14:backgroundRemoval>
                    </a14:imgEffect>
                  </a14:imgLayer>
                </a14:imgProps>
              </a:ext>
            </a:extLst>
          </a:blip>
          <a:srcRect l="11358" t="277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C997E-91E8-45E5-B29D-7BB363396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29E3F1F7-82C5-44BF-9A2E-4F4DA1D59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E24DEC4-3935-490A-9B9A-82FDAFBE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40999-08A6-49CD-96F1-AD05CCF07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46333" y="4851399"/>
            <a:ext cx="4513792" cy="1543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cap="none" dirty="0"/>
              <a:t>The Letter Of James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9 The tongue is your enemy</a:t>
            </a:r>
          </a:p>
          <a:p>
            <a:pPr>
              <a:lnSpc>
                <a:spcPct val="90000"/>
              </a:lnSpc>
            </a:pPr>
            <a:r>
              <a:rPr lang="en-GB" sz="2000" cap="none" dirty="0"/>
              <a:t>3:1-12</a:t>
            </a:r>
            <a:endParaRPr lang="en-GB" sz="4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80512-9822-4A78-8402-B9F4B767A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6333" y="2032000"/>
            <a:ext cx="4513792" cy="2819398"/>
          </a:xfrm>
        </p:spPr>
        <p:txBody>
          <a:bodyPr>
            <a:normAutofit/>
          </a:bodyPr>
          <a:lstStyle/>
          <a:p>
            <a:r>
              <a:rPr lang="en-GB" b="1" dirty="0"/>
              <a:t>Faith in the Pressure Cooker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153385-0067-47AC-A00C-A183959AA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A0F6A4-EC3D-4375-8369-A49E77621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08CC9D2-5AE5-4D4A-991A-63FAD7FC0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3562A48-04C8-4BB7-BFCF-B7AA157E0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131643E-A75C-42ED-B1F2-3EFC3808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0D0823-7666-43E4-BABF-0FF80EAB3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EFD38-C60C-47FB-9ED6-95F9ADE50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6389FC-4D09-4711-8354-194B1FA58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9DCEE3-0437-406A-982D-C4FCDBF5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C2FB4E-25B6-4288-9678-80F0A5A29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C45991C-A12F-4FF2-BCB7-EE206CDE4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FCFDFAA-1BD3-44D8-B9BA-666D12A7A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3BCED90-9A4B-4ACD-BEC9-6D36A10D3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F2C3D01-DEF7-4329-A23A-C52039B36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93DAEB-4AE2-4D1C-A5AD-31F3BBCF6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459156-1128-46A2-80D8-3CC3CF8A12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FC30E3E-7FEE-47C8-988E-6CDBC4E8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514B95-2033-41DE-B4DA-5859CFA3AA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10192DC-9396-44CC-9EC7-CA64103C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7A3434C-163A-474C-9A1E-C0575F834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C8EF0-1030-4EE1-A9D2-41318351F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C2D3842-C6C1-4129-AB5F-FDE8EF93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2AABE55-A01B-4E66-AE60-FD6965DA8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D5443D6-B8B7-40A0-A7C2-B9CBD29DC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91C6E73-4505-42EF-B2C2-0B50FFC5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28D720D-6D18-40FA-826B-38A5C856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27EE5E0-C500-4B7A-B0DD-48FAA6F6FA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5E42D86-C838-4F07-BC43-C2DD34772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2B9C60C-0A6E-4D4A-A0F0-E84D2AEB6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C9DA465-8E22-44EF-B531-94C2D662D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89C6E86-D7FC-40AD-AEBF-AF5C2793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DA234AE-AF17-458E-AA17-53BE56D83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60918D-5E0F-45A9-9FD0-89C5CA62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EB037C6-E924-48EF-A4F4-790C510A0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40141FE-DC47-4AA9-90E7-103F5151F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07470D1-2E5F-4183-BF28-44DCBBD2A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FDEC70A-D277-486F-A1CC-85AEB688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13BAA4-A9CB-4A59-9834-7D1310C90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B1BE7AF-CF4C-49EF-ACE0-5883791ED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2C78C90-96A9-4ECC-9766-72AB4F0E2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10ABB31-0D18-4DCB-B062-564E7536F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E7194C73-387B-4358-B0BA-ECA1E857C0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CD1E86B-7922-4B39-A82F-256496F93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B8A26D4-67E3-4523-B093-084F26D01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65D1457-3E82-4A4F-97DC-15CD6DFFC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2E2B16-7FF9-4A07-8BDA-C4BF36A6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7D2EB84-4F9A-4C93-99C8-696BF21B1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4E3C0B3-2D77-447B-9E45-010513619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F228495-2087-440A-94A3-4A5DDF9E7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FF25DC1-A788-4DAF-99B2-B961B12DF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5E50650-AC5D-4F3D-B199-B6F4B7622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3CE8F62-78D6-49C0-A23B-5EB2ED97E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203418E-8DE8-4DD9-8605-5198B3939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4435AE3-219D-4D75-B571-053BE7B96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9C1BDBB-87E1-4859-BEAB-508988BC2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91A7E33-C441-4FD9-80D5-1F1FCBAD4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21C4928-A592-4D20-A610-B17CF33CC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E21C953-1D10-493B-9600-F4583FEA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B176B6-0CAB-4B72-9AE3-0ED9C4314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A2D07DA-64DF-4558-A731-76395C4248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995C63-8837-4236-85A5-47F461981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C568555-5771-4448-ACF6-C46680422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65886C-2A54-451E-846F-D60100739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B6E7526-C1A6-4B3D-80BB-CD1035662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4A816D2-51DD-4010-A8AB-ACCA64727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BDE9860-8624-4A18-963D-0D7B72F5F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2F8B616-93E7-4D70-BB6D-AFEEB6ABDF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865103C-E649-4090-9F77-FA1450BBF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30B127E-DDF0-43D6-BCF0-A34A129F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63DEC76-6D7C-4EC9-9479-9BA303084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91046006-1F08-48FC-8C33-1FBCD746B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2BC848-F852-4821-BD39-74F23CB24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40B830F-4B37-432C-9692-37355683E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28E0FD5-DAEC-4B0C-B621-AF398EADB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B8132E2-62A8-4DE4-A739-1E92E44CB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188611A-1619-4045-8F90-A26CEF90F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F955B63-217E-4A90-A91D-BF4C1CEB5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D0A22D7-81E4-45C0-AA4A-F7FE2D2EE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D7859E1-230D-4E63-BE0C-CE9C28F9C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1042F79-8B39-429B-8777-B7A975455BB7}"/>
              </a:ext>
            </a:extLst>
          </p:cNvPr>
          <p:cNvSpPr/>
          <p:nvPr/>
        </p:nvSpPr>
        <p:spPr>
          <a:xfrm>
            <a:off x="20" y="6172201"/>
            <a:ext cx="12191980" cy="6857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lIns="91440" tIns="45720" rIns="91440" bIns="45720">
            <a:normAutofit/>
            <a:scene3d>
              <a:camera prst="isometricOffAxis1Right"/>
              <a:lightRig rig="threePt" dir="t"/>
            </a:scene3d>
          </a:bodyPr>
          <a:lstStyle/>
          <a:p>
            <a:pPr algn="ctr">
              <a:spcAft>
                <a:spcPts val="600"/>
              </a:spcAft>
            </a:pPr>
            <a:r>
              <a:rPr lang="en-US" sz="1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13179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3DD8-ACB3-420C-A7EB-CE203CE1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lvl="0" rtl="0"/>
            <a:r>
              <a:rPr lang="en-GB" dirty="0"/>
              <a:t>Things I wish I hadn’t said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CC2B88-752D-48F4-8A4C-6B52C7E9BA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Calling a teacher “Mum”</a:t>
            </a:r>
          </a:p>
          <a:p>
            <a:pPr marR="0" lvl="0" rtl="0"/>
            <a:r>
              <a:rPr lang="en-GB" dirty="0"/>
              <a:t>Telling someone “You can’t sing”</a:t>
            </a:r>
          </a:p>
          <a:p>
            <a:pPr marR="0" lvl="0" rtl="0"/>
            <a:r>
              <a:rPr lang="en-GB" dirty="0"/>
              <a:t>Telling HBC “You’re clapping on the wrong beat”</a:t>
            </a:r>
          </a:p>
          <a:p>
            <a:pPr marR="0" lvl="1" rtl="0"/>
            <a:r>
              <a:rPr lang="en-GB" dirty="0"/>
              <a:t>Sometimes my tongue is my enemy!</a:t>
            </a:r>
          </a:p>
        </p:txBody>
      </p:sp>
    </p:spTree>
    <p:extLst>
      <p:ext uri="{BB962C8B-B14F-4D97-AF65-F5344CB8AC3E}">
        <p14:creationId xmlns:p14="http://schemas.microsoft.com/office/powerpoint/2010/main" val="176840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2F70-8C71-4FA8-872B-DFD59A85F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James has been teaching about faith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9094B-65A6-4EAF-BAC8-1DD61525D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R="0" lvl="0" rtl="0"/>
            <a:r>
              <a:rPr lang="en-GB" dirty="0"/>
              <a:t>What effects it has:</a:t>
            </a:r>
          </a:p>
          <a:p>
            <a:pPr lvl="1"/>
            <a:r>
              <a:rPr lang="en-GB" dirty="0"/>
              <a:t>Pure religion bridles the tongue (1:26), looks after the poor (1:27) and stays clean before God (1:27)</a:t>
            </a:r>
          </a:p>
          <a:p>
            <a:r>
              <a:rPr lang="en-GB" dirty="0"/>
              <a:t>What it is:</a:t>
            </a:r>
          </a:p>
          <a:p>
            <a:pPr marR="0" lvl="1" rtl="0"/>
            <a:r>
              <a:rPr lang="en-GB" dirty="0"/>
              <a:t>Belief in action</a:t>
            </a:r>
          </a:p>
          <a:p>
            <a:pPr marR="0" lvl="2" rtl="0"/>
            <a:r>
              <a:rPr lang="en-GB" dirty="0"/>
              <a:t>Overflowing to God</a:t>
            </a:r>
          </a:p>
          <a:p>
            <a:pPr marR="0" lvl="2" rtl="0"/>
            <a:r>
              <a:rPr lang="en-GB" dirty="0"/>
              <a:t>Overflowing to people</a:t>
            </a:r>
          </a:p>
        </p:txBody>
      </p:sp>
    </p:spTree>
    <p:extLst>
      <p:ext uri="{BB962C8B-B14F-4D97-AF65-F5344CB8AC3E}">
        <p14:creationId xmlns:p14="http://schemas.microsoft.com/office/powerpoint/2010/main" val="100737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03887-98B2-42A3-9048-3D9F235D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gave you a tongue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7519F-6B4C-4D09-A545-66CB72399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R="0" lvl="0" rtl="0"/>
            <a:r>
              <a:rPr lang="en-GB" dirty="0"/>
              <a:t>He gave you the gift of words</a:t>
            </a:r>
          </a:p>
          <a:p>
            <a:pPr marR="0" lvl="0" rtl="0"/>
            <a:r>
              <a:rPr lang="en-GB" dirty="0"/>
              <a:t>He knew its power</a:t>
            </a:r>
          </a:p>
          <a:p>
            <a:pPr marR="0" lvl="1" rtl="0"/>
            <a:r>
              <a:rPr lang="en-GB" dirty="0"/>
              <a:t>But He gave it anyway</a:t>
            </a:r>
          </a:p>
          <a:p>
            <a:pPr marR="0" lvl="0" rtl="0"/>
            <a:r>
              <a:rPr lang="en-GB" dirty="0"/>
              <a:t>God’s purpose for the tongue is blessing</a:t>
            </a:r>
          </a:p>
          <a:p>
            <a:pPr marR="0" lvl="1" rtl="0"/>
            <a:r>
              <a:rPr lang="en-GB" dirty="0"/>
              <a:t>Is it helpful, is it enabling, is it useful?</a:t>
            </a:r>
          </a:p>
          <a:p>
            <a:pPr marR="0" lvl="0" rtl="0"/>
            <a:r>
              <a:rPr lang="en-GB" dirty="0"/>
              <a:t>We all make mistakes with it</a:t>
            </a:r>
          </a:p>
          <a:p>
            <a:pPr marR="0" lvl="2" rtl="0"/>
            <a:r>
              <a:rPr lang="en-GB" dirty="0"/>
              <a:t>The answer to misuse of the tongue is not disuse, it’s right use</a:t>
            </a:r>
          </a:p>
        </p:txBody>
      </p:sp>
    </p:spTree>
    <p:extLst>
      <p:ext uri="{BB962C8B-B14F-4D97-AF65-F5344CB8AC3E}">
        <p14:creationId xmlns:p14="http://schemas.microsoft.com/office/powerpoint/2010/main" val="313278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5A3F-D5AF-4003-9589-AF7B3A4E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help with the tongue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5BDBD-7C50-441D-AEFB-0C122CC19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R="0" lvl="0" rtl="0"/>
            <a:r>
              <a:rPr lang="en-GB" dirty="0"/>
              <a:t>Wisdom from proverbs</a:t>
            </a: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“Whoever restrains their words has knowledge, and whoever has a cool spirit is a person of understanding”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17:27f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“A fool takes no pleasure in understanding but only in expressing their opinion”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18:2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“A fool’s lips walk into a fight, and their mouth invites a beating. A fool’s mouth is their ruin and their lips are a snare to their soul"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18:7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“The words of a whisperer are like delicious morsels; they go down into the inner parts of the body”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19:8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198893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05A3F-D5AF-4003-9589-AF7B3A4E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God’s help with the tongue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35BDBD-7C50-441D-AEFB-0C122CC19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R="0" lvl="0" rtl="0"/>
            <a:r>
              <a:rPr lang="en-GB" dirty="0"/>
              <a:t>Wisdom from proverbs</a:t>
            </a: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“If one gives an answer before s/he hears, it is their folly and their shame”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18:13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“An intelligent heart acquires knowledge, and the ear of the wise seeks knowledge”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18:15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“The one who states their case first seems right, until the other comes and examines them”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18:17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“Death and life are in the power of the tongue and those who love it will eat its fruits”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18:21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1" rtl="0"/>
            <a:r>
              <a:rPr lang="en-GB" dirty="0">
                <a:highlight>
                  <a:srgbClr val="FFFF00"/>
                </a:highlight>
              </a:rPr>
              <a:t>There is one who speaks rashly like the thrusts of a sword, but the tongue of the wise brings healing”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12:8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</a:p>
          <a:p>
            <a:pPr marR="0" lvl="0" rtl="0"/>
            <a:r>
              <a:rPr lang="en-GB" dirty="0"/>
              <a:t>Is it true, is it kind, is it necessary?</a:t>
            </a:r>
          </a:p>
        </p:txBody>
      </p:sp>
    </p:spTree>
    <p:extLst>
      <p:ext uri="{BB962C8B-B14F-4D97-AF65-F5344CB8AC3E}">
        <p14:creationId xmlns:p14="http://schemas.microsoft.com/office/powerpoint/2010/main" val="56120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5CDF-B8E7-40A4-ADAB-E2F89D427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488" y="11353"/>
            <a:ext cx="6008310" cy="1456267"/>
          </a:xfrm>
        </p:spPr>
        <p:txBody>
          <a:bodyPr>
            <a:normAutofit fontScale="90000"/>
          </a:bodyPr>
          <a:lstStyle/>
          <a:p>
            <a:pPr marR="0" algn="ctr" rtl="0"/>
            <a:r>
              <a:rPr lang="en-GB" dirty="0"/>
              <a:t>God gave some a tongue </a:t>
            </a:r>
            <a:br>
              <a:rPr lang="en-GB" dirty="0"/>
            </a:br>
            <a:r>
              <a:rPr lang="en-GB" dirty="0"/>
              <a:t>to teach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4C385-774B-4A7D-9537-D3D8A9B7A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/>
            <a:r>
              <a:rPr lang="en-GB" dirty="0"/>
              <a:t>Speaking and teaching are linked by James (3:1)</a:t>
            </a:r>
          </a:p>
          <a:p>
            <a:pPr marR="0" lvl="1" rtl="0"/>
            <a:r>
              <a:rPr lang="en-GB" dirty="0"/>
              <a:t>Teaching the wrong things will have consequences</a:t>
            </a:r>
          </a:p>
          <a:p>
            <a:pPr marR="0" lvl="1" rtl="0"/>
            <a:r>
              <a:rPr lang="en-GB" dirty="0"/>
              <a:t>Teaching the right thing at the wrong time can have huge effects</a:t>
            </a:r>
          </a:p>
        </p:txBody>
      </p:sp>
      <p:pic>
        <p:nvPicPr>
          <p:cNvPr id="5" name="Picture 4" descr="A group of people sitting at a desk using a computer&#10;&#10;Description automatically generated">
            <a:extLst>
              <a:ext uri="{FF2B5EF4-FFF2-40B4-BE49-F238E27FC236}">
                <a16:creationId xmlns:a16="http://schemas.microsoft.com/office/drawing/2014/main" id="{02AAF40F-C3FF-4272-9888-D81606FF2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11353"/>
            <a:ext cx="3422586" cy="1948076"/>
          </a:xfrm>
          <a:prstGeom prst="rect">
            <a:avLst/>
          </a:prstGeom>
        </p:spPr>
      </p:pic>
      <p:pic>
        <p:nvPicPr>
          <p:cNvPr id="8" name="Picture 7" descr="A picture containing nature, water&#10;&#10;Description automatically generated">
            <a:extLst>
              <a:ext uri="{FF2B5EF4-FFF2-40B4-BE49-F238E27FC236}">
                <a16:creationId xmlns:a16="http://schemas.microsoft.com/office/drawing/2014/main" id="{1A50275E-8986-42B8-98E8-1C9FF31AF9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973" b="48622"/>
          <a:stretch/>
        </p:blipFill>
        <p:spPr>
          <a:xfrm>
            <a:off x="6396000" y="5479999"/>
            <a:ext cx="5746240" cy="139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5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42F9-2548-4EC3-8320-04A24329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982" y="0"/>
            <a:ext cx="7424503" cy="1456267"/>
          </a:xfrm>
        </p:spPr>
        <p:txBody>
          <a:bodyPr/>
          <a:lstStyle/>
          <a:p>
            <a:pPr marR="0" rtl="0"/>
            <a:r>
              <a:rPr lang="en-GB" dirty="0"/>
              <a:t>Challenge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2BEF-F4BF-49F9-AAB9-C60C191AF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1795777"/>
            <a:ext cx="10983685" cy="4826249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Listen</a:t>
            </a:r>
            <a:r>
              <a:rPr lang="en-GB" baseline="0" dirty="0"/>
              <a:t> to your own words this week</a:t>
            </a:r>
          </a:p>
          <a:p>
            <a:pPr marR="0" lvl="1" rtl="0"/>
            <a:r>
              <a:rPr lang="en-GB" dirty="0"/>
              <a:t>Were they </a:t>
            </a:r>
            <a:r>
              <a:rPr lang="en-GB" dirty="0">
                <a:highlight>
                  <a:srgbClr val="00FF00"/>
                </a:highlight>
              </a:rPr>
              <a:t>true</a:t>
            </a:r>
            <a:r>
              <a:rPr lang="en-GB" dirty="0"/>
              <a:t>, were they </a:t>
            </a:r>
            <a:r>
              <a:rPr lang="en-GB" dirty="0">
                <a:highlight>
                  <a:srgbClr val="00FF00"/>
                </a:highlight>
              </a:rPr>
              <a:t>kind</a:t>
            </a:r>
            <a:r>
              <a:rPr lang="en-GB" dirty="0"/>
              <a:t>, were they </a:t>
            </a:r>
            <a:r>
              <a:rPr lang="en-GB" dirty="0">
                <a:highlight>
                  <a:srgbClr val="00FF00"/>
                </a:highlight>
              </a:rPr>
              <a:t>necessary</a:t>
            </a:r>
            <a:r>
              <a:rPr lang="en-GB" dirty="0"/>
              <a:t>?</a:t>
            </a:r>
          </a:p>
          <a:p>
            <a:r>
              <a:rPr lang="en-GB" dirty="0"/>
              <a:t>Apologise then say the right words</a:t>
            </a:r>
          </a:p>
          <a:p>
            <a:pPr lvl="1"/>
            <a:r>
              <a:rPr lang="en-GB" dirty="0"/>
              <a:t>Then laugh!</a:t>
            </a:r>
          </a:p>
          <a:p>
            <a:pPr marR="0" lvl="3" rtl="0"/>
            <a:r>
              <a:rPr lang="en-GB" dirty="0">
                <a:highlight>
                  <a:srgbClr val="FFFF00"/>
                </a:highlight>
              </a:rPr>
              <a:t>“The Lord gives wisdom; from his mouth comes knowledge and understanding” </a:t>
            </a:r>
            <a:r>
              <a:rPr lang="en-GB" dirty="0" err="1">
                <a:solidFill>
                  <a:schemeClr val="bg1"/>
                </a:solidFill>
                <a:highlight>
                  <a:srgbClr val="FFFF00"/>
                </a:highlight>
              </a:rPr>
              <a:t>Pr</a:t>
            </a:r>
            <a:r>
              <a:rPr lang="en-GB" dirty="0">
                <a:solidFill>
                  <a:schemeClr val="bg1"/>
                </a:solidFill>
                <a:highlight>
                  <a:srgbClr val="FFFF00"/>
                </a:highlight>
              </a:rPr>
              <a:t> 2:6</a:t>
            </a:r>
            <a:endParaRPr lang="en-GB" dirty="0">
              <a:solidFill>
                <a:schemeClr val="bg1"/>
              </a:solidFill>
              <a:highlight>
                <a:srgbClr val="FFFF00"/>
              </a:highlight>
              <a:hlinkClick r:id="rId2"/>
            </a:endParaRPr>
          </a:p>
        </p:txBody>
      </p:sp>
      <p:pic>
        <p:nvPicPr>
          <p:cNvPr id="4" name="Picture 3" descr="A statue of a person sitting on a rock&#10;&#10;Description automatically generated">
            <a:extLst>
              <a:ext uri="{FF2B5EF4-FFF2-40B4-BE49-F238E27FC236}">
                <a16:creationId xmlns:a16="http://schemas.microsoft.com/office/drawing/2014/main" id="{BD93A0FF-161D-4D5F-A40E-92ED9C3B29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35173"/>
          <a:stretch/>
        </p:blipFill>
        <p:spPr>
          <a:xfrm>
            <a:off x="0" y="0"/>
            <a:ext cx="3693459" cy="17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nday xmlns="017a7a6c-9d6d-4da9-96c6-a7ac3f4dbe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B7E4770CEB74E89C35A83EC60864B" ma:contentTypeVersion="11" ma:contentTypeDescription="Create a new document." ma:contentTypeScope="" ma:versionID="b79287c30e63b5c38d4ca27f0b177624">
  <xsd:schema xmlns:xsd="http://www.w3.org/2001/XMLSchema" xmlns:xs="http://www.w3.org/2001/XMLSchema" xmlns:p="http://schemas.microsoft.com/office/2006/metadata/properties" xmlns:ns2="017a7a6c-9d6d-4da9-96c6-a7ac3f4dbe24" xmlns:ns3="a21c5093-fd84-4293-8bbb-ab83699aa8dc" targetNamespace="http://schemas.microsoft.com/office/2006/metadata/properties" ma:root="true" ma:fieldsID="371326fb25ce99b7cfe2ef19b04ac1e8" ns2:_="" ns3:_="">
    <xsd:import namespace="017a7a6c-9d6d-4da9-96c6-a7ac3f4dbe24"/>
    <xsd:import namespace="a21c5093-fd84-4293-8bbb-ab83699aa8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Sunday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a7a6c-9d6d-4da9-96c6-a7ac3f4dbe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Sunday" ma:index="15" nillable="true" ma:displayName="Sunday" ma:format="DateOnly" ma:internalName="Sunday">
      <xsd:simpleType>
        <xsd:restriction base="dms:DateTim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c5093-fd84-4293-8bbb-ab83699aa8d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77E1F6-EE83-4C73-B02F-41E14BA3892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017a7a6c-9d6d-4da9-96c6-a7ac3f4dbe24"/>
    <ds:schemaRef ds:uri="http://schemas.openxmlformats.org/package/2006/metadata/core-properties"/>
    <ds:schemaRef ds:uri="a21c5093-fd84-4293-8bbb-ab83699aa8d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1AE988-00CF-4338-BCA3-ABFCC59E1F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7a7a6c-9d6d-4da9-96c6-a7ac3f4dbe24"/>
    <ds:schemaRef ds:uri="a21c5093-fd84-4293-8bbb-ab83699aa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33CFF5-6BE1-4257-8152-E6466A66E8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475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Faith in the Pressure Cooker</vt:lpstr>
      <vt:lpstr>Things I wish I hadn’t said</vt:lpstr>
      <vt:lpstr>James has been teaching about faith</vt:lpstr>
      <vt:lpstr>God gave you a tongue</vt:lpstr>
      <vt:lpstr>God’s help with the tongue</vt:lpstr>
      <vt:lpstr>God’s help with the tongue</vt:lpstr>
      <vt:lpstr>God gave some a tongue  to teach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 in the Pressure Cooker</dc:title>
  <dc:creator>Ron Day</dc:creator>
  <cp:lastModifiedBy>Ron Day</cp:lastModifiedBy>
  <cp:revision>57</cp:revision>
  <dcterms:created xsi:type="dcterms:W3CDTF">2020-05-02T08:57:44Z</dcterms:created>
  <dcterms:modified xsi:type="dcterms:W3CDTF">2020-06-27T09:45:04Z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0x010100ECFB7E4770CEB74E89C35A83EC60864B</vt:lpwstr>
  </property>
</Properties>
</file>