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3"/>
  </p:notesMasterIdLst>
  <p:sldIdLst>
    <p:sldId id="259" r:id="rId5"/>
    <p:sldId id="307" r:id="rId6"/>
    <p:sldId id="304" r:id="rId7"/>
    <p:sldId id="305" r:id="rId8"/>
    <p:sldId id="260" r:id="rId9"/>
    <p:sldId id="308" r:id="rId10"/>
    <p:sldId id="306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54" d="100"/>
          <a:sy n="54" d="100"/>
        </p:scale>
        <p:origin x="96" y="516"/>
      </p:cViewPr>
      <p:guideLst/>
    </p:cSldViewPr>
  </p:slideViewPr>
  <p:outlineViewPr>
    <p:cViewPr>
      <p:scale>
        <a:sx n="33" d="100"/>
        <a:sy n="33" d="100"/>
      </p:scale>
      <p:origin x="0" y="-376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27/06/2020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a.com/bible/kjv1900/Prov%2018.2" TargetMode="External"/><Relationship Id="rId2" Type="http://schemas.openxmlformats.org/officeDocument/2006/relationships/hyperlink" Target="https://biblia.com/bible/kjv1900/Prov%2017.27-28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biblia.com/bible/kjv1900/Prov%2019.8" TargetMode="External"/><Relationship Id="rId4" Type="http://schemas.openxmlformats.org/officeDocument/2006/relationships/hyperlink" Target="https://biblia.com/bible/kjv1900/Prov%2018.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a.com/bible/kjv1900/Prov%2018.15" TargetMode="External"/><Relationship Id="rId2" Type="http://schemas.openxmlformats.org/officeDocument/2006/relationships/hyperlink" Target="https://biblia.com/bible/kjv1900/Prov%2018.13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biblia.com/bible/kjv1900/Prov%2012.18" TargetMode="External"/><Relationship Id="rId5" Type="http://schemas.openxmlformats.org/officeDocument/2006/relationships/hyperlink" Target="https://biblia.com/bible/kjv1900/Prov%2018.21" TargetMode="External"/><Relationship Id="rId4" Type="http://schemas.openxmlformats.org/officeDocument/2006/relationships/hyperlink" Target="https://biblia.com/bible/kjv1900/Prov%2018.17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nofaq.org/posts/2019/05/how-to-teach-seniors-about-new-technologies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www.braintrainingtools.org/skills/great-achievement-quotes-come-out-of-fire-in-our-subsconscious-mind/" TargetMode="Externa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biblia.com/bible/kjv1900/Prov%202.6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flickr.com/photos/langwitches/355687882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9 The tongue is your enemy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3:1-12</a:t>
            </a:r>
            <a:endParaRPr lang="en-GB" sz="4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B3DD8-ACB3-420C-A7EB-CE203CE10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Things I wish I hadn’t said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C2B88-752D-48F4-8A4C-6B52C7E9B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Calling a teacher “Mum”</a:t>
            </a:r>
          </a:p>
          <a:p>
            <a:pPr marR="0" lvl="0" rtl="0"/>
            <a:r>
              <a:rPr lang="en-GB" dirty="0"/>
              <a:t>Telling someone “You can’t sing”</a:t>
            </a:r>
          </a:p>
          <a:p>
            <a:pPr marR="0" lvl="0" rtl="0"/>
            <a:r>
              <a:rPr lang="en-GB" dirty="0"/>
              <a:t>Telling HBC “You’re clapping on the wrong beat”</a:t>
            </a:r>
          </a:p>
          <a:p>
            <a:pPr marR="0" lvl="1" rtl="0"/>
            <a:r>
              <a:rPr lang="en-GB" dirty="0"/>
              <a:t>Sometimes my tongue is my enemy!</a:t>
            </a:r>
          </a:p>
        </p:txBody>
      </p:sp>
    </p:spTree>
    <p:extLst>
      <p:ext uri="{BB962C8B-B14F-4D97-AF65-F5344CB8AC3E}">
        <p14:creationId xmlns:p14="http://schemas.microsoft.com/office/powerpoint/2010/main" val="176840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D2F70-8C71-4FA8-872B-DFD59A85F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James has been teaching about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39094B-65A6-4EAF-BAC8-1DD61525D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What effects it has:</a:t>
            </a:r>
          </a:p>
          <a:p>
            <a:pPr lvl="1"/>
            <a:r>
              <a:rPr lang="en-GB" dirty="0"/>
              <a:t>Pure religion bridles the tongue (1:26), looks after the poor (1:27) and stays clean before God (1:27)</a:t>
            </a:r>
          </a:p>
          <a:p>
            <a:r>
              <a:rPr lang="en-GB" dirty="0"/>
              <a:t>What it is:</a:t>
            </a:r>
          </a:p>
          <a:p>
            <a:pPr marR="0" lvl="1" rtl="0"/>
            <a:r>
              <a:rPr lang="en-GB" dirty="0"/>
              <a:t>Belief in action</a:t>
            </a:r>
          </a:p>
          <a:p>
            <a:pPr marR="0" lvl="2" rtl="0"/>
            <a:r>
              <a:rPr lang="en-GB" dirty="0"/>
              <a:t>Overflowing to God</a:t>
            </a:r>
          </a:p>
          <a:p>
            <a:pPr marR="0" lvl="2" rtl="0"/>
            <a:r>
              <a:rPr lang="en-GB" dirty="0"/>
              <a:t>Overflowing to people</a:t>
            </a:r>
          </a:p>
        </p:txBody>
      </p:sp>
    </p:spTree>
    <p:extLst>
      <p:ext uri="{BB962C8B-B14F-4D97-AF65-F5344CB8AC3E}">
        <p14:creationId xmlns:p14="http://schemas.microsoft.com/office/powerpoint/2010/main" val="1007375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03887-98B2-42A3-9048-3D9F235D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gave you a tongue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D7519F-6B4C-4D09-A545-66CB723999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He gave you the gift of words</a:t>
            </a:r>
          </a:p>
          <a:p>
            <a:pPr marR="0" lvl="0" rtl="0"/>
            <a:r>
              <a:rPr lang="en-GB" dirty="0"/>
              <a:t>He knew its power</a:t>
            </a:r>
          </a:p>
          <a:p>
            <a:pPr marR="0" lvl="1" rtl="0"/>
            <a:r>
              <a:rPr lang="en-GB" dirty="0"/>
              <a:t>But He gave it anyway</a:t>
            </a:r>
          </a:p>
          <a:p>
            <a:pPr marR="0" lvl="0" rtl="0"/>
            <a:r>
              <a:rPr lang="en-GB" dirty="0"/>
              <a:t>God’s purpose for the tongue is blessing</a:t>
            </a:r>
          </a:p>
          <a:p>
            <a:pPr marR="0" lvl="1" rtl="0"/>
            <a:r>
              <a:rPr lang="en-GB" dirty="0"/>
              <a:t>Is it helpful, is it enabling, is it useful?</a:t>
            </a:r>
          </a:p>
          <a:p>
            <a:pPr marR="0" lvl="0" rtl="0"/>
            <a:r>
              <a:rPr lang="en-GB" dirty="0"/>
              <a:t>We all make mistakes with it</a:t>
            </a:r>
          </a:p>
          <a:p>
            <a:pPr marR="0" lvl="2" rtl="0"/>
            <a:r>
              <a:rPr lang="en-GB" dirty="0"/>
              <a:t>The answer to misuse of the tongue is not disuse, it’s right use</a:t>
            </a:r>
          </a:p>
        </p:txBody>
      </p:sp>
    </p:spTree>
    <p:extLst>
      <p:ext uri="{BB962C8B-B14F-4D97-AF65-F5344CB8AC3E}">
        <p14:creationId xmlns:p14="http://schemas.microsoft.com/office/powerpoint/2010/main" val="3132780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05A3F-D5AF-4003-9589-AF7B3A4E1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help with the tongue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35BDBD-7C50-441D-AEFB-0C122CC19F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rtl="0"/>
            <a:r>
              <a:rPr lang="en-GB" dirty="0"/>
              <a:t>Wisdom from proverbs</a:t>
            </a: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“Whoever restrains their words has knowledge, and whoever has a cool spirit is a person of understanding”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17:27f</a:t>
            </a:r>
            <a:endParaRPr lang="en-GB" dirty="0">
              <a:solidFill>
                <a:schemeClr val="bg1"/>
              </a:solidFill>
              <a:highlight>
                <a:srgbClr val="FFFF00"/>
              </a:highlight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“A fool takes no pleasure in understanding but only in expressing their opinion”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18:2</a:t>
            </a:r>
            <a:endParaRPr lang="en-GB" dirty="0">
              <a:solidFill>
                <a:schemeClr val="bg1"/>
              </a:solidFill>
              <a:highlight>
                <a:srgbClr val="FFFF00"/>
              </a:highlight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“A fool’s lips walk into a fight, and their mouth invites a beating. A fool’s mouth is their ruin and their lips are a snare to their soul"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18:7</a:t>
            </a:r>
            <a:endParaRPr lang="en-GB" dirty="0">
              <a:solidFill>
                <a:schemeClr val="bg1"/>
              </a:solidFill>
              <a:highlight>
                <a:srgbClr val="FFFF00"/>
              </a:highlight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“The words of a whisperer are like delicious morsels; they go down into the inner parts of the body”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19:8</a:t>
            </a:r>
            <a:endParaRPr lang="en-GB" dirty="0">
              <a:solidFill>
                <a:schemeClr val="bg1"/>
              </a:solidFill>
              <a:highlight>
                <a:srgbClr val="FFFF00"/>
              </a:highlight>
              <a:hlinkClick r:id="rId5"/>
            </a:endParaRPr>
          </a:p>
        </p:txBody>
      </p:sp>
    </p:spTree>
    <p:extLst>
      <p:ext uri="{BB962C8B-B14F-4D97-AF65-F5344CB8AC3E}">
        <p14:creationId xmlns:p14="http://schemas.microsoft.com/office/powerpoint/2010/main" val="1988932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05A3F-D5AF-4003-9589-AF7B3A4E1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help with the tongue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35BDBD-7C50-441D-AEFB-0C122CC19F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R="0" lvl="0" rtl="0"/>
            <a:r>
              <a:rPr lang="en-GB" dirty="0"/>
              <a:t>Wisdom from proverbs</a:t>
            </a: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“If one gives an answer before s/he hears, it is their folly and their shame”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18:13</a:t>
            </a:r>
            <a:endParaRPr lang="en-GB" dirty="0">
              <a:solidFill>
                <a:schemeClr val="bg1"/>
              </a:solidFill>
              <a:highlight>
                <a:srgbClr val="FFFF00"/>
              </a:highlight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“An intelligent heart acquires knowledge, and the ear of the wise seeks knowledge”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18:15</a:t>
            </a:r>
            <a:endParaRPr lang="en-GB" dirty="0">
              <a:solidFill>
                <a:schemeClr val="bg1"/>
              </a:solidFill>
              <a:highlight>
                <a:srgbClr val="FFFF00"/>
              </a:highlight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“The one who states their case first seems right, until the other comes and examines them”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18:17</a:t>
            </a:r>
            <a:endParaRPr lang="en-GB" dirty="0">
              <a:solidFill>
                <a:schemeClr val="bg1"/>
              </a:solidFill>
              <a:highlight>
                <a:srgbClr val="FFFF00"/>
              </a:highlight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“Death and life are in the power of the tongue and those who love it will eat its fruits”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18:21</a:t>
            </a:r>
            <a:endParaRPr lang="en-GB" dirty="0">
              <a:solidFill>
                <a:schemeClr val="bg1"/>
              </a:solidFill>
              <a:highlight>
                <a:srgbClr val="FFFF00"/>
              </a:highlight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1" rtl="0"/>
            <a:r>
              <a:rPr lang="en-GB" dirty="0">
                <a:highlight>
                  <a:srgbClr val="FFFF00"/>
                </a:highlight>
              </a:rPr>
              <a:t>There is one who speaks rashly like the thrusts of a sword, but the tongue of the wise brings healing”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12:8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</a:p>
          <a:p>
            <a:pPr marR="0" lvl="0" rtl="0"/>
            <a:r>
              <a:rPr lang="en-GB" dirty="0"/>
              <a:t>Is it true, is it kind, is it necessary?</a:t>
            </a:r>
          </a:p>
        </p:txBody>
      </p:sp>
    </p:spTree>
    <p:extLst>
      <p:ext uri="{BB962C8B-B14F-4D97-AF65-F5344CB8AC3E}">
        <p14:creationId xmlns:p14="http://schemas.microsoft.com/office/powerpoint/2010/main" val="56120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25CDF-B8E7-40A4-ADAB-E2F89D427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3488" y="11353"/>
            <a:ext cx="6008310" cy="1456267"/>
          </a:xfrm>
        </p:spPr>
        <p:txBody>
          <a:bodyPr>
            <a:normAutofit fontScale="90000"/>
          </a:bodyPr>
          <a:lstStyle/>
          <a:p>
            <a:pPr marR="0" algn="ctr" rtl="0"/>
            <a:r>
              <a:rPr lang="en-GB" dirty="0"/>
              <a:t>God gave some a tongue </a:t>
            </a:r>
            <a:br>
              <a:rPr lang="en-GB" dirty="0"/>
            </a:br>
            <a:r>
              <a:rPr lang="en-GB" dirty="0"/>
              <a:t>to teach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4C385-774B-4A7D-9537-D3D8A9B7AC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Speaking and teaching are linked by James (3:1)</a:t>
            </a:r>
          </a:p>
          <a:p>
            <a:pPr marR="0" lvl="1" rtl="0"/>
            <a:r>
              <a:rPr lang="en-GB" dirty="0"/>
              <a:t>Teaching the wrong things will have consequences</a:t>
            </a:r>
          </a:p>
          <a:p>
            <a:pPr marR="0" lvl="1" rtl="0"/>
            <a:r>
              <a:rPr lang="en-GB" dirty="0"/>
              <a:t>Teaching the right thing at the wrong time can have huge effects</a:t>
            </a:r>
          </a:p>
        </p:txBody>
      </p:sp>
      <p:pic>
        <p:nvPicPr>
          <p:cNvPr id="5" name="Picture 4" descr="A group of people sitting at a desk using a computer&#10;&#10;Description automatically generated">
            <a:extLst>
              <a:ext uri="{FF2B5EF4-FFF2-40B4-BE49-F238E27FC236}">
                <a16:creationId xmlns:a16="http://schemas.microsoft.com/office/drawing/2014/main" id="{02AAF40F-C3FF-4272-9888-D81606FF2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1353"/>
            <a:ext cx="3422586" cy="1948076"/>
          </a:xfrm>
          <a:prstGeom prst="rect">
            <a:avLst/>
          </a:prstGeom>
        </p:spPr>
      </p:pic>
      <p:pic>
        <p:nvPicPr>
          <p:cNvPr id="8" name="Picture 7" descr="A picture containing nature, water&#10;&#10;Description automatically generated">
            <a:extLst>
              <a:ext uri="{FF2B5EF4-FFF2-40B4-BE49-F238E27FC236}">
                <a16:creationId xmlns:a16="http://schemas.microsoft.com/office/drawing/2014/main" id="{1A50275E-8986-42B8-98E8-1C9FF31AF9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973" b="48622"/>
          <a:stretch/>
        </p:blipFill>
        <p:spPr>
          <a:xfrm>
            <a:off x="6396000" y="5479999"/>
            <a:ext cx="5746240" cy="139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5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42F9-2548-4EC3-8320-04A243293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4982" y="0"/>
            <a:ext cx="7424503" cy="1456267"/>
          </a:xfrm>
        </p:spPr>
        <p:txBody>
          <a:bodyPr/>
          <a:lstStyle/>
          <a:p>
            <a:pPr marR="0" rtl="0"/>
            <a:r>
              <a:rPr lang="en-GB" dirty="0"/>
              <a:t>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42BEF-F4BF-49F9-AAB9-C60C191AF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795777"/>
            <a:ext cx="10983685" cy="482624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Listen</a:t>
            </a:r>
            <a:r>
              <a:rPr lang="en-GB" baseline="0" dirty="0"/>
              <a:t> to your own words this week</a:t>
            </a:r>
          </a:p>
          <a:p>
            <a:pPr marR="0" lvl="1" rtl="0"/>
            <a:r>
              <a:rPr lang="en-GB" dirty="0"/>
              <a:t>Were they </a:t>
            </a:r>
            <a:r>
              <a:rPr lang="en-GB" dirty="0">
                <a:highlight>
                  <a:srgbClr val="00FF00"/>
                </a:highlight>
              </a:rPr>
              <a:t>true</a:t>
            </a:r>
            <a:r>
              <a:rPr lang="en-GB" dirty="0"/>
              <a:t>, were they </a:t>
            </a:r>
            <a:r>
              <a:rPr lang="en-GB" dirty="0">
                <a:highlight>
                  <a:srgbClr val="00FF00"/>
                </a:highlight>
              </a:rPr>
              <a:t>kind</a:t>
            </a:r>
            <a:r>
              <a:rPr lang="en-GB" dirty="0"/>
              <a:t>, were they </a:t>
            </a:r>
            <a:r>
              <a:rPr lang="en-GB" dirty="0">
                <a:highlight>
                  <a:srgbClr val="00FF00"/>
                </a:highlight>
              </a:rPr>
              <a:t>necessary</a:t>
            </a:r>
            <a:r>
              <a:rPr lang="en-GB" dirty="0"/>
              <a:t>?</a:t>
            </a:r>
          </a:p>
          <a:p>
            <a:r>
              <a:rPr lang="en-GB" dirty="0"/>
              <a:t>Apologise then say the right words</a:t>
            </a:r>
          </a:p>
          <a:p>
            <a:pPr lvl="1"/>
            <a:r>
              <a:rPr lang="en-GB" dirty="0"/>
              <a:t>Then laugh!</a:t>
            </a:r>
          </a:p>
          <a:p>
            <a:pPr marR="0" lvl="3" rtl="0"/>
            <a:r>
              <a:rPr lang="en-GB" dirty="0">
                <a:highlight>
                  <a:srgbClr val="FFFF00"/>
                </a:highlight>
              </a:rPr>
              <a:t>“The Lord gives wisdom; from his mouth comes knowledge and understanding” </a:t>
            </a:r>
            <a:r>
              <a:rPr lang="en-GB" dirty="0" err="1">
                <a:solidFill>
                  <a:schemeClr val="bg1"/>
                </a:solidFill>
                <a:highlight>
                  <a:srgbClr val="FFFF00"/>
                </a:highlight>
              </a:rPr>
              <a:t>Pr</a:t>
            </a:r>
            <a:r>
              <a:rPr lang="en-GB" dirty="0">
                <a:solidFill>
                  <a:schemeClr val="bg1"/>
                </a:solidFill>
                <a:highlight>
                  <a:srgbClr val="FFFF00"/>
                </a:highlight>
              </a:rPr>
              <a:t> 2:6</a:t>
            </a:r>
            <a:endParaRPr lang="en-GB" dirty="0">
              <a:solidFill>
                <a:schemeClr val="bg1"/>
              </a:solidFill>
              <a:highlight>
                <a:srgbClr val="FFFF00"/>
              </a:highlight>
              <a:hlinkClick r:id="rId2"/>
            </a:endParaRPr>
          </a:p>
        </p:txBody>
      </p:sp>
      <p:pic>
        <p:nvPicPr>
          <p:cNvPr id="4" name="Picture 3" descr="A statue of a person sitting on a rock&#10;&#10;Description automatically generated">
            <a:extLst>
              <a:ext uri="{FF2B5EF4-FFF2-40B4-BE49-F238E27FC236}">
                <a16:creationId xmlns:a16="http://schemas.microsoft.com/office/drawing/2014/main" id="{BD93A0FF-161D-4D5F-A40E-92ED9C3B29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35173"/>
          <a:stretch/>
        </p:blipFill>
        <p:spPr>
          <a:xfrm>
            <a:off x="0" y="0"/>
            <a:ext cx="3693459" cy="179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6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1" ma:contentTypeDescription="Create a new document." ma:contentTypeScope="" ma:versionID="b79287c30e63b5c38d4ca27f0b177624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371326fb25ce99b7cfe2ef19b04ac1e8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77E1F6-EE83-4C73-B02F-41E14BA3892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017a7a6c-9d6d-4da9-96c6-a7ac3f4dbe24"/>
    <ds:schemaRef ds:uri="http://schemas.openxmlformats.org/package/2006/metadata/core-properties"/>
    <ds:schemaRef ds:uri="a21c5093-fd84-4293-8bbb-ab83699aa8d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1AE988-00CF-4338-BCA3-ABFCC59E1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33CFF5-6BE1-4257-8152-E6466A66E8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2083</TotalTime>
  <Words>475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Celestial</vt:lpstr>
      <vt:lpstr>Faith in the Pressure Cooker</vt:lpstr>
      <vt:lpstr>Things I wish I hadn’t said</vt:lpstr>
      <vt:lpstr>James has been teaching about faith</vt:lpstr>
      <vt:lpstr>God gave you a tongue</vt:lpstr>
      <vt:lpstr>God’s help with the tongue</vt:lpstr>
      <vt:lpstr>God’s help with the tongue</vt:lpstr>
      <vt:lpstr>God gave some a tongue  to teach</vt:lpstr>
      <vt:lpstr>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57</cp:revision>
  <dcterms:created xsi:type="dcterms:W3CDTF">2020-05-02T08:57:44Z</dcterms:created>
  <dcterms:modified xsi:type="dcterms:W3CDTF">2020-06-27T09:45:04Z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