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8"/>
  </p:notesMasterIdLst>
  <p:sldIdLst>
    <p:sldId id="264" r:id="rId2"/>
    <p:sldId id="257" r:id="rId3"/>
    <p:sldId id="258" r:id="rId4"/>
    <p:sldId id="259" r:id="rId5"/>
    <p:sldId id="278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27" d="100"/>
          <a:sy n="27" d="100"/>
        </p:scale>
        <p:origin x="84" y="16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88F75-0623-48E7-83F1-48820476D2BB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19580-3A2A-45EB-9948-BFE059DD8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237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E2996E77-1F35-45EF-948F-9FBAC8EA0EE4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369013A8-5B0C-492F-BED8-98462E3F24C0}" type="slidenum">
              <a:rPr lang="en-GB" smtClean="0"/>
              <a:t>‹#›</a:t>
            </a:fld>
            <a:endParaRPr lang="en-GB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15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6E77-1F35-45EF-948F-9FBAC8EA0EE4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13A8-5B0C-492F-BED8-98462E3F2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56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2996E77-1F35-45EF-948F-9FBAC8EA0EE4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369013A8-5B0C-492F-BED8-98462E3F24C0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444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34C07-FE8E-4B69-96F3-43329A17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699" y="445325"/>
            <a:ext cx="8770571" cy="1560716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91C2B-A9B8-4993-8208-684CF98B6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698" y="2307771"/>
            <a:ext cx="8770571" cy="4389912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0000"/>
                </a:solidFill>
              </a:defRPr>
            </a:lvl1pPr>
            <a:lvl2pPr>
              <a:defRPr sz="3200"/>
            </a:lvl2pPr>
            <a:lvl3pPr>
              <a:defRPr sz="2800">
                <a:solidFill>
                  <a:schemeClr val="accent1"/>
                </a:solidFill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07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6E77-1F35-45EF-948F-9FBAC8EA0EE4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13A8-5B0C-492F-BED8-98462E3F2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10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2996E77-1F35-45EF-948F-9FBAC8EA0EE4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69013A8-5B0C-492F-BED8-98462E3F24C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58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6E77-1F35-45EF-948F-9FBAC8EA0EE4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13A8-5B0C-492F-BED8-98462E3F2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81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6E77-1F35-45EF-948F-9FBAC8EA0EE4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13A8-5B0C-492F-BED8-98462E3F2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8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6E77-1F35-45EF-948F-9FBAC8EA0EE4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13A8-5B0C-492F-BED8-98462E3F2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58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6E77-1F35-45EF-948F-9FBAC8EA0EE4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13A8-5B0C-492F-BED8-98462E3F2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52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E2996E77-1F35-45EF-948F-9FBAC8EA0EE4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369013A8-5B0C-492F-BED8-98462E3F2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55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E2996E77-1F35-45EF-948F-9FBAC8EA0EE4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369013A8-5B0C-492F-BED8-98462E3F2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29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2996E77-1F35-45EF-948F-9FBAC8EA0EE4}" type="datetimeFigureOut">
              <a:rPr lang="en-GB" smtClean="0"/>
              <a:t>17/11/2019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69013A8-5B0C-492F-BED8-98462E3F24C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23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aithcounts.com/5-ways-faith-improves-my-life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2295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52536&amp;picture=time-is-green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ushpsr.blogspot.com/2012/10/faith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pitemnein-epitomic.blogspot.com/2012/12/the-christian-cross-and-discipline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C2E9D-E5A9-4D19-BAFF-CFF022A716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Encounters with Jesus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6BD23E-DD4E-4B24-B210-A1BFC1933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8709" y="4642338"/>
            <a:ext cx="4563291" cy="1547447"/>
          </a:xfrm>
        </p:spPr>
        <p:txBody>
          <a:bodyPr>
            <a:noAutofit/>
          </a:bodyPr>
          <a:lstStyle/>
          <a:p>
            <a:r>
              <a:rPr lang="en-GB" sz="2400" dirty="0"/>
              <a:t>Someone like me </a:t>
            </a:r>
            <a:br>
              <a:rPr lang="en-GB" sz="2400" dirty="0"/>
            </a:br>
            <a:r>
              <a:rPr lang="en-GB" sz="2400" dirty="0"/>
              <a:t>7. Wanting</a:t>
            </a:r>
            <a:r>
              <a:rPr lang="en-GB" sz="2400" baseline="0" dirty="0"/>
              <a:t> a private faith </a:t>
            </a:r>
            <a:br>
              <a:rPr lang="en-GB" sz="2400" baseline="0" dirty="0"/>
            </a:br>
            <a:r>
              <a:rPr lang="en-GB" sz="2400" baseline="0" dirty="0"/>
              <a:t>      Luke 8:40-48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0882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7BAF2-A452-4348-A520-409DE841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Faith without church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6A0D6-3A62-4A1E-A1D8-A4E08C8DA7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R="0" lvl="1" rtl="0"/>
            <a:r>
              <a:rPr lang="en-GB" dirty="0"/>
              <a:t>There are some people who don’t want anything to do with church or faith or Christians, but they do want to connect with God</a:t>
            </a:r>
          </a:p>
          <a:p>
            <a:pPr marR="0" lvl="0" rtl="0"/>
            <a:r>
              <a:rPr lang="en-GB" dirty="0"/>
              <a:t>The religious background to this is full of blame and restriction </a:t>
            </a:r>
          </a:p>
          <a:p>
            <a:pPr marR="0" lvl="2" rtl="0"/>
            <a:r>
              <a:rPr lang="en-GB" dirty="0"/>
              <a:t>She wasn’t allowed to be intimate with her husband</a:t>
            </a:r>
          </a:p>
          <a:p>
            <a:pPr marR="0" lvl="2" rtl="0"/>
            <a:r>
              <a:rPr lang="en-GB" dirty="0"/>
              <a:t>She wasn’t allowed in the temple</a:t>
            </a:r>
          </a:p>
          <a:p>
            <a:pPr marR="0" lvl="2" rtl="0"/>
            <a:r>
              <a:rPr lang="en-GB" dirty="0"/>
              <a:t>She wasn’t allowed to touch other people</a:t>
            </a:r>
          </a:p>
        </p:txBody>
      </p:sp>
      <p:pic>
        <p:nvPicPr>
          <p:cNvPr id="5" name="Picture 4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760D9EF7-69D2-4070-838A-5AF1ED5C49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821" r="59066"/>
          <a:stretch/>
        </p:blipFill>
        <p:spPr>
          <a:xfrm>
            <a:off x="0" y="0"/>
            <a:ext cx="2706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17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0E697-87CF-4D40-A4C2-46DB7AFAE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811" y="445325"/>
            <a:ext cx="7204459" cy="1560716"/>
          </a:xfrm>
        </p:spPr>
        <p:txBody>
          <a:bodyPr/>
          <a:lstStyle/>
          <a:p>
            <a:pPr marR="0" rtl="0"/>
            <a:r>
              <a:rPr lang="en-GB" dirty="0"/>
              <a:t>Luke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1A621-9CD0-4502-BF9E-D37D9358EB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R="0" lvl="0" rtl="0"/>
            <a:r>
              <a:rPr lang="en-GB" dirty="0"/>
              <a:t>In chapters 4-9 Luke is showing Jesus to be</a:t>
            </a:r>
          </a:p>
          <a:p>
            <a:pPr marR="0" lvl="1" rtl="0"/>
            <a:r>
              <a:rPr lang="en-GB" dirty="0"/>
              <a:t>The ‘Son of Man’ (4-5)</a:t>
            </a:r>
          </a:p>
          <a:p>
            <a:pPr marR="0" lvl="1" rtl="0"/>
            <a:r>
              <a:rPr lang="en-GB" dirty="0"/>
              <a:t>The herald of the Kingdom (6-8:18)</a:t>
            </a:r>
          </a:p>
          <a:p>
            <a:pPr marR="0" lvl="1" rtl="0"/>
            <a:r>
              <a:rPr lang="en-GB" dirty="0"/>
              <a:t>The King of the Kingdom (8-9)</a:t>
            </a:r>
          </a:p>
          <a:p>
            <a:pPr marR="0" lvl="0" rtl="0"/>
            <a:r>
              <a:rPr lang="en-GB" dirty="0"/>
              <a:t>Jesus is for the crowds to admire and for the individual to encounter</a:t>
            </a:r>
          </a:p>
          <a:p>
            <a:pPr marR="0" lvl="1" rtl="0"/>
            <a:r>
              <a:rPr lang="en-GB" dirty="0"/>
              <a:t>He seeks out and responds to faith</a:t>
            </a:r>
          </a:p>
        </p:txBody>
      </p:sp>
      <p:pic>
        <p:nvPicPr>
          <p:cNvPr id="4" name="Picture 3" descr="A picture containing indoor, table, sitting, paper&#10;&#10;Description automatically generated">
            <a:extLst>
              <a:ext uri="{FF2B5EF4-FFF2-40B4-BE49-F238E27FC236}">
                <a16:creationId xmlns:a16="http://schemas.microsoft.com/office/drawing/2014/main" id="{0757A102-4A18-40DC-8700-4A536A1E6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7730" y="445324"/>
            <a:ext cx="3033487" cy="156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9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CFD15-CD66-4A65-86EC-B0FE1EBE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Jesus has time for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A90BB-FD28-4AD7-9A6C-6A4D40781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This is the message of hope for everyone</a:t>
            </a:r>
          </a:p>
          <a:p>
            <a:pPr marR="0" lvl="1" rtl="0"/>
            <a:r>
              <a:rPr lang="en-GB" dirty="0"/>
              <a:t>But don’t expect to stay on the outside</a:t>
            </a:r>
          </a:p>
        </p:txBody>
      </p:sp>
      <p:pic>
        <p:nvPicPr>
          <p:cNvPr id="5" name="Picture 4" descr="A close up of a clock&#10;&#10;Description automatically generated">
            <a:extLst>
              <a:ext uri="{FF2B5EF4-FFF2-40B4-BE49-F238E27FC236}">
                <a16:creationId xmlns:a16="http://schemas.microsoft.com/office/drawing/2014/main" id="{AB42D401-8527-4A9E-BEF3-C9D4DA8A0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00079" y="3994484"/>
            <a:ext cx="4291921" cy="286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58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C1FC-07AD-4D32-8EF6-D67D6A61C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wants your faith to be public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BF35C-58C7-4FC2-A302-C16C10F324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This is Jesus wanting the outsider to become an insider</a:t>
            </a:r>
          </a:p>
          <a:p>
            <a:pPr marR="0" lvl="1" rtl="0"/>
            <a:r>
              <a:rPr lang="en-GB" dirty="0"/>
              <a:t>It’s asking you to believe that God is working in others as well as yourself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1C7A52A-22B8-4DE4-B32E-9BE00BA16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4813924"/>
            <a:ext cx="3218688" cy="21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16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2F2C4-C704-4D00-B2C5-FC37DA723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God’s Kingdom is centred on God’s business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26010-CB03-4E60-9ABA-A91278786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698" y="2215662"/>
            <a:ext cx="8770571" cy="4642337"/>
          </a:xfrm>
        </p:spPr>
        <p:txBody>
          <a:bodyPr>
            <a:normAutofit fontScale="85000" lnSpcReduction="20000"/>
          </a:bodyPr>
          <a:lstStyle/>
          <a:p>
            <a:pPr marR="0" lvl="1" rtl="0"/>
            <a:r>
              <a:rPr lang="en-GB" dirty="0"/>
              <a:t>In this story the focus is shifted onto the woman then off again</a:t>
            </a:r>
          </a:p>
          <a:p>
            <a:pPr marR="0" lvl="0" rtl="0"/>
            <a:r>
              <a:rPr lang="en-GB" dirty="0"/>
              <a:t>Her moment changed her life</a:t>
            </a:r>
          </a:p>
          <a:p>
            <a:pPr marR="0" lvl="1" rtl="0"/>
            <a:r>
              <a:rPr lang="en-GB" dirty="0"/>
              <a:t>It enabled her to worship with others</a:t>
            </a:r>
          </a:p>
          <a:p>
            <a:pPr marR="0" lvl="1" rtl="0"/>
            <a:r>
              <a:rPr lang="en-GB" dirty="0"/>
              <a:t>It enabled her to normalise her relationship with her husband</a:t>
            </a:r>
          </a:p>
          <a:p>
            <a:pPr marR="0" lvl="1" rtl="0"/>
            <a:r>
              <a:rPr lang="en-GB" dirty="0"/>
              <a:t>It enabled her to touch and be touched by others in public without stigma</a:t>
            </a:r>
          </a:p>
          <a:p>
            <a:pPr marR="0" lvl="1" rtl="0"/>
            <a:r>
              <a:rPr lang="en-GB" dirty="0"/>
              <a:t>It gave her peace</a:t>
            </a:r>
          </a:p>
          <a:p>
            <a:pPr marR="0" lvl="0" rtl="0"/>
            <a:r>
              <a:rPr lang="en-GB" dirty="0"/>
              <a:t>What act of faith would you do for those rewards?</a:t>
            </a:r>
          </a:p>
        </p:txBody>
      </p:sp>
      <p:pic>
        <p:nvPicPr>
          <p:cNvPr id="5" name="Picture 4" descr="An orange sunset in the background&#10;&#10;Description automatically generated">
            <a:extLst>
              <a:ext uri="{FF2B5EF4-FFF2-40B4-BE49-F238E27FC236}">
                <a16:creationId xmlns:a16="http://schemas.microsoft.com/office/drawing/2014/main" id="{832D2542-DE7C-4B8E-8F3E-ED89E63E2E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599" r="30134"/>
          <a:stretch/>
        </p:blipFill>
        <p:spPr>
          <a:xfrm>
            <a:off x="0" y="-1"/>
            <a:ext cx="2670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95004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1158</TotalTime>
  <Words>257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Century Schoolbook</vt:lpstr>
      <vt:lpstr>Corbel</vt:lpstr>
      <vt:lpstr>Feathered</vt:lpstr>
      <vt:lpstr>Encounters with Jesus</vt:lpstr>
      <vt:lpstr>Faith without church</vt:lpstr>
      <vt:lpstr>Luke</vt:lpstr>
      <vt:lpstr>Jesus has time for you</vt:lpstr>
      <vt:lpstr>God wants your faith to be public</vt:lpstr>
      <vt:lpstr>God’s Kingdom is centred on God’s business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Encounters with Jesus</dc:title>
  <dc:creator>Ron Day</dc:creator>
  <cp:lastModifiedBy>Ron Day</cp:lastModifiedBy>
  <cp:revision>46</cp:revision>
  <dcterms:created xsi:type="dcterms:W3CDTF">2019-08-30T09:04:40Z</dcterms:created>
  <dcterms:modified xsi:type="dcterms:W3CDTF">2019-11-17T08:52:25Z</dcterms:modified>
</cp:coreProperties>
</file>