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sldIdLst>
    <p:sldId id="256" r:id="rId2"/>
    <p:sldId id="311" r:id="rId3"/>
    <p:sldId id="320" r:id="rId4"/>
    <p:sldId id="306" r:id="rId5"/>
    <p:sldId id="314" r:id="rId6"/>
    <p:sldId id="317" r:id="rId7"/>
    <p:sldId id="318" r:id="rId8"/>
    <p:sldId id="319" r:id="rId9"/>
    <p:sldId id="313" r:id="rId10"/>
    <p:sldId id="307" r:id="rId11"/>
    <p:sldId id="312" r:id="rId12"/>
    <p:sldId id="30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43" d="100"/>
          <a:sy n="43" d="100"/>
        </p:scale>
        <p:origin x="78" y="804"/>
      </p:cViewPr>
      <p:guideLst/>
    </p:cSldViewPr>
  </p:slideViewPr>
  <p:outlineViewPr>
    <p:cViewPr>
      <p:scale>
        <a:sx n="33" d="100"/>
        <a:sy n="33" d="100"/>
      </p:scale>
      <p:origin x="0" y="-20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4FA6-FA36-4FC4-BB6A-8CE91129B80A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DF0B-64C6-43CB-8EA6-D58613D7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111" y="1380068"/>
            <a:ext cx="10091912" cy="1701799"/>
          </a:xfrm>
        </p:spPr>
        <p:txBody>
          <a:bodyPr anchor="b">
            <a:normAutofit/>
          </a:bodyPr>
          <a:lstStyle>
            <a:lvl1pPr algn="r">
              <a:defRPr sz="6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9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8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9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0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8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0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0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9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AFBE-3736-4CE9-9548-2358B0F4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10668000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1DF0E-F53E-452E-9E40-00719AB95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981201"/>
            <a:ext cx="10667999" cy="48767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6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6A9922-16E7-4432-B513-B92AE002F55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9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dreflections.blogspot.com/2015/01/the-importance-of-being-agile-in-vuca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nolavie.org/2014/05/20/packing-your-nola-baggage-9632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thebeautylover.blogspot.com/2010/06/vintage-baggag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nolavie.org/2014/05/20/packing-your-nola-baggage-9632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B001-28D5-43AB-9064-5B7B3665F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388" y="1380068"/>
            <a:ext cx="11159612" cy="1388535"/>
          </a:xfrm>
        </p:spPr>
        <p:txBody>
          <a:bodyPr>
            <a:normAutofit/>
          </a:bodyPr>
          <a:lstStyle/>
          <a:p>
            <a:r>
              <a:rPr lang="en-GB" sz="5400" dirty="0"/>
              <a:t>Adapting to get from here to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0C349-79E7-4E36-82B3-A3518BA50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029" y="3996267"/>
            <a:ext cx="5674178" cy="1388534"/>
          </a:xfrm>
        </p:spPr>
        <p:txBody>
          <a:bodyPr>
            <a:normAutofit/>
          </a:bodyPr>
          <a:lstStyle/>
          <a:p>
            <a:r>
              <a:rPr lang="en-GB" sz="3200" dirty="0"/>
              <a:t>Deuteronomy 7:1-26</a:t>
            </a:r>
          </a:p>
          <a:p>
            <a:r>
              <a:rPr lang="en-GB" dirty="0"/>
              <a:t>Starting from here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5BE84-A194-4AA4-B154-1EE7E065B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9400">
                        <a14:foregroundMark x1="93200" y1="40200" x2="95800" y2="50800"/>
                        <a14:foregroundMark x1="95800" y1="50800" x2="95200" y2="61200"/>
                        <a14:foregroundMark x1="95200" y1="61200" x2="91400" y2="71200"/>
                        <a14:foregroundMark x1="91400" y1="71200" x2="94400" y2="77000"/>
                        <a14:foregroundMark x1="99400" y1="78000" x2="99000" y2="83200"/>
                        <a14:foregroundMark x1="66200" y1="39200" x2="72200" y2="4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9086" t="11911" b="13193"/>
          <a:stretch/>
        </p:blipFill>
        <p:spPr>
          <a:xfrm>
            <a:off x="9767207" y="3291114"/>
            <a:ext cx="2424793" cy="35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F6801-991E-4029-8D3D-EC833265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10668000" cy="1219201"/>
          </a:xfrm>
        </p:spPr>
        <p:txBody>
          <a:bodyPr/>
          <a:lstStyle/>
          <a:p>
            <a:pPr marR="0" rtl="0"/>
            <a:r>
              <a:rPr lang="en-GB" dirty="0"/>
              <a:t>God’s actions preceded your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B8D7D-6F10-42C2-AE9A-FE3BE3A5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219201"/>
            <a:ext cx="10667999" cy="5638800"/>
          </a:xfrm>
        </p:spPr>
        <p:txBody>
          <a:bodyPr>
            <a:normAutofit lnSpcReduction="10000"/>
          </a:bodyPr>
          <a:lstStyle/>
          <a:p>
            <a:pPr marR="0" lvl="1" rtl="0"/>
            <a:r>
              <a:rPr lang="en-GB" dirty="0"/>
              <a:t>He rescued you</a:t>
            </a:r>
          </a:p>
          <a:p>
            <a:pPr lvl="2"/>
            <a:r>
              <a:rPr lang="en-GB" dirty="0"/>
              <a:t>He leads you</a:t>
            </a:r>
          </a:p>
          <a:p>
            <a:pPr lvl="2"/>
            <a:r>
              <a:rPr lang="en-GB" dirty="0"/>
              <a:t>He brings you into the Land and gives it to you (1)</a:t>
            </a:r>
          </a:p>
          <a:p>
            <a:pPr lvl="2"/>
            <a:r>
              <a:rPr lang="en-GB" dirty="0"/>
              <a:t>He drives out your enemies and delivers them to you</a:t>
            </a:r>
          </a:p>
          <a:p>
            <a:pPr marR="0" lvl="1" rtl="0"/>
            <a:r>
              <a:rPr lang="en-GB" dirty="0"/>
              <a:t>God chose you because He loved you (6-8)</a:t>
            </a:r>
          </a:p>
          <a:p>
            <a:pPr lvl="2"/>
            <a:r>
              <a:rPr lang="en-GB" dirty="0"/>
              <a:t>He is faithful to His promises</a:t>
            </a:r>
          </a:p>
          <a:p>
            <a:pPr lvl="2"/>
            <a:r>
              <a:rPr lang="en-GB" dirty="0"/>
              <a:t>He is the keeper of covenants (9)</a:t>
            </a:r>
          </a:p>
          <a:p>
            <a:pPr lvl="2"/>
            <a:r>
              <a:rPr lang="en-GB" dirty="0"/>
              <a:t>He is the one who blesses (14)</a:t>
            </a:r>
          </a:p>
          <a:p>
            <a:pPr lvl="2"/>
            <a:r>
              <a:rPr lang="en-GB" dirty="0"/>
              <a:t>He is among you (21)</a:t>
            </a:r>
          </a:p>
          <a:p>
            <a:pPr marR="0" lvl="1" rtl="0"/>
            <a:r>
              <a:rPr lang="en-GB" dirty="0"/>
              <a:t>He is the great and awesome God</a:t>
            </a:r>
          </a:p>
          <a:p>
            <a:pPr lvl="2"/>
            <a:r>
              <a:rPr lang="en-GB" dirty="0"/>
              <a:t>Some things are detestable to Him (25)</a:t>
            </a:r>
          </a:p>
        </p:txBody>
      </p:sp>
    </p:spTree>
    <p:extLst>
      <p:ext uri="{BB962C8B-B14F-4D97-AF65-F5344CB8AC3E}">
        <p14:creationId xmlns:p14="http://schemas.microsoft.com/office/powerpoint/2010/main" val="46220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015B-381D-4835-9236-D7FF985D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Following God’s call is not easy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698B-2A50-4BFF-9F65-586694171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Opposition will come – fight it</a:t>
            </a:r>
          </a:p>
          <a:p>
            <a:pPr marR="0" lvl="1" rtl="0"/>
            <a:r>
              <a:rPr lang="en-GB" dirty="0"/>
              <a:t>Those with different values will work against us</a:t>
            </a:r>
          </a:p>
          <a:p>
            <a:pPr marR="0" lvl="0" rtl="0"/>
            <a:r>
              <a:rPr lang="en-GB" dirty="0"/>
              <a:t>Compromise will be demanded – refuse it</a:t>
            </a:r>
          </a:p>
          <a:p>
            <a:pPr marR="0" lvl="1" rtl="0"/>
            <a:r>
              <a:rPr lang="en-GB" dirty="0"/>
              <a:t>This is the substance of heart, mind, soul and strength of the Shema (6:4-9)</a:t>
            </a:r>
          </a:p>
        </p:txBody>
      </p:sp>
    </p:spTree>
    <p:extLst>
      <p:ext uri="{BB962C8B-B14F-4D97-AF65-F5344CB8AC3E}">
        <p14:creationId xmlns:p14="http://schemas.microsoft.com/office/powerpoint/2010/main" val="168763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41E2-D868-405D-A9ED-3EB952D4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7391928" cy="1752599"/>
          </a:xfrm>
        </p:spPr>
        <p:txBody>
          <a:bodyPr/>
          <a:lstStyle/>
          <a:p>
            <a:pPr marR="0" rtl="0"/>
            <a:r>
              <a:rPr lang="en-GB" dirty="0"/>
              <a:t>God wants you to reform things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D99D7-D437-41FF-A1FC-7D27977F6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452283"/>
            <a:ext cx="10667999" cy="5405718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Some just go for what they want</a:t>
            </a:r>
          </a:p>
          <a:p>
            <a:pPr marR="0" lvl="1" rtl="0"/>
            <a:r>
              <a:rPr lang="en-GB" dirty="0"/>
              <a:t>It fails because they don’t take hurting, damaged people with them</a:t>
            </a:r>
          </a:p>
          <a:p>
            <a:pPr marR="0" lvl="0" rtl="0"/>
            <a:r>
              <a:rPr lang="en-GB" dirty="0"/>
              <a:t>Some just go for minimising past damage</a:t>
            </a:r>
          </a:p>
          <a:p>
            <a:pPr marR="0" lvl="1" rtl="0"/>
            <a:r>
              <a:rPr lang="en-GB" dirty="0"/>
              <a:t>It fails because there’s no room for growth</a:t>
            </a:r>
          </a:p>
          <a:p>
            <a:pPr marR="0" lvl="0" rtl="0"/>
            <a:r>
              <a:rPr lang="en-GB" dirty="0"/>
              <a:t>God calls you to do both and become better people in the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B65C5-9E93-4897-9AFB-9B11245A5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09154" y="0"/>
            <a:ext cx="3282846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9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EAEC-0FFB-4FF7-BB02-0AEB58EA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Starting again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E8CE5-C249-4A8D-A84C-6AFF8F0D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380565"/>
            <a:ext cx="10667999" cy="547743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Starting from scratch can never happen</a:t>
            </a:r>
          </a:p>
          <a:p>
            <a:pPr marR="0" lvl="0" rtl="0"/>
            <a:r>
              <a:rPr lang="en-GB" dirty="0"/>
              <a:t>Starting again needs a clear structure</a:t>
            </a:r>
          </a:p>
          <a:p>
            <a:pPr marR="0" lvl="0" rtl="0"/>
            <a:r>
              <a:rPr lang="en-GB" dirty="0"/>
              <a:t>Starting again after difficulties is not just about what you DON’T want</a:t>
            </a:r>
          </a:p>
          <a:p>
            <a:pPr marR="0" lvl="1" rtl="0"/>
            <a:r>
              <a:rPr lang="en-GB" dirty="0"/>
              <a:t>It’s also about what is best and right and good and needful as well as what you want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82120-745C-4607-B9C0-22C97BD0A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33" b="90859" l="9940" r="89458">
                        <a14:foregroundMark x1="12952" y1="55402" x2="12952" y2="62050"/>
                        <a14:foregroundMark x1="86446" y1="90859" x2="58133" y2="90859"/>
                        <a14:foregroundMark x1="45783" y1="8310" x2="51506" y2="8033"/>
                        <a14:foregroundMark x1="55422" y1="87812" x2="16867" y2="89197"/>
                        <a14:foregroundMark x1="73494" y1="15235" x2="73494" y2="15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79258" y="150077"/>
            <a:ext cx="3015519" cy="32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35D4-D988-4D37-A742-E0D3192B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28B48-8877-4419-B4BC-155A978BD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86FD8-2355-486D-B828-68F42539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6134" y="0"/>
            <a:ext cx="9685866" cy="68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03FE-2472-490F-A389-273A1053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has called us to be a distinctive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46EC3-C789-4913-AF35-0E9C096B1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188" y="1981201"/>
            <a:ext cx="11223811" cy="4876799"/>
          </a:xfrm>
        </p:spPr>
        <p:txBody>
          <a:bodyPr>
            <a:normAutofit/>
          </a:bodyPr>
          <a:lstStyle/>
          <a:p>
            <a:pPr marR="0" lvl="0" rtl="0"/>
            <a:r>
              <a:rPr lang="en-GB" sz="3600" dirty="0"/>
              <a:t>To build a society based on His priorities and His values</a:t>
            </a:r>
          </a:p>
          <a:p>
            <a:pPr marR="0" lvl="2" rtl="0"/>
            <a:r>
              <a:rPr lang="en-GB" sz="3200" dirty="0"/>
              <a:t>Build without compromise</a:t>
            </a:r>
          </a:p>
          <a:p>
            <a:pPr lvl="3"/>
            <a:endParaRPr lang="en-GB" sz="2800" dirty="0"/>
          </a:p>
          <a:p>
            <a:pPr marL="1371600" lvl="3" indent="0">
              <a:buNone/>
            </a:pPr>
            <a:endParaRPr lang="en-GB" sz="2800" dirty="0"/>
          </a:p>
          <a:p>
            <a:pPr lvl="3"/>
            <a:endParaRPr lang="en-GB" sz="2800" dirty="0"/>
          </a:p>
          <a:p>
            <a:pPr lvl="3"/>
            <a:endParaRPr lang="en-GB" sz="2800" dirty="0"/>
          </a:p>
          <a:p>
            <a:pPr lvl="3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35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67E2-C105-4BD0-8D78-95CF60CC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Compromise!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B4581-D733-4682-9914-F1BFE14A6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1FEA9-994C-476B-8925-B7EBD1097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415" y="1981202"/>
            <a:ext cx="4707099" cy="37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847A-A099-41DF-9602-DDE845CBC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55AFC-ABB4-47A4-8067-E2AFA9516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17" b="16143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ED641-D753-45B8-A6E4-0E5487B0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Penzance</a:t>
            </a:r>
          </a:p>
        </p:txBody>
      </p:sp>
    </p:spTree>
    <p:extLst>
      <p:ext uri="{BB962C8B-B14F-4D97-AF65-F5344CB8AC3E}">
        <p14:creationId xmlns:p14="http://schemas.microsoft.com/office/powerpoint/2010/main" val="15902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E696-AABF-445F-B08D-C3DE3D3CE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F88DE-43AB-4904-B2C7-BC052193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38FBA4-9356-49F2-AE78-9D310BEA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Peebles</a:t>
            </a:r>
          </a:p>
        </p:txBody>
      </p:sp>
    </p:spTree>
    <p:extLst>
      <p:ext uri="{BB962C8B-B14F-4D97-AF65-F5344CB8AC3E}">
        <p14:creationId xmlns:p14="http://schemas.microsoft.com/office/powerpoint/2010/main" val="17367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4590C-BE01-4C7A-BCDC-F4B130E6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83AFC-B490-4942-B10C-58C3D89D6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358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143AB-EC43-4F91-AC8E-45BA7A26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929" y="685800"/>
            <a:ext cx="10018713" cy="1752599"/>
          </a:xfrm>
        </p:spPr>
        <p:txBody>
          <a:bodyPr/>
          <a:lstStyle/>
          <a:p>
            <a:r>
              <a:rPr lang="en-GB" dirty="0"/>
              <a:t>Moor Street Station, Birmingham</a:t>
            </a:r>
          </a:p>
        </p:txBody>
      </p:sp>
    </p:spTree>
    <p:extLst>
      <p:ext uri="{BB962C8B-B14F-4D97-AF65-F5344CB8AC3E}">
        <p14:creationId xmlns:p14="http://schemas.microsoft.com/office/powerpoint/2010/main" val="41512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03FE-2472-490F-A389-273A1053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has called us to be a distinctive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46EC3-C789-4913-AF35-0E9C096B1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188" y="1981201"/>
            <a:ext cx="11223811" cy="4876799"/>
          </a:xfrm>
        </p:spPr>
        <p:txBody>
          <a:bodyPr>
            <a:normAutofit/>
          </a:bodyPr>
          <a:lstStyle/>
          <a:p>
            <a:pPr marR="0" lvl="0" rtl="0"/>
            <a:r>
              <a:rPr lang="en-GB" sz="3600" dirty="0"/>
              <a:t>To build a society based on His priorities and His values</a:t>
            </a:r>
          </a:p>
          <a:p>
            <a:pPr marR="0" lvl="2" rtl="0"/>
            <a:r>
              <a:rPr lang="en-GB" sz="3200" dirty="0"/>
              <a:t>Build without compromise</a:t>
            </a:r>
          </a:p>
          <a:p>
            <a:pPr marR="0" lvl="4" rtl="0"/>
            <a:r>
              <a:rPr lang="en-GB" sz="2800" dirty="0"/>
              <a:t>No treaty with them because you have one with me, says God</a:t>
            </a:r>
          </a:p>
          <a:p>
            <a:pPr marR="0" lvl="4" rtl="0"/>
            <a:r>
              <a:rPr lang="en-GB" sz="2800" dirty="0"/>
              <a:t>No mercy because they never gave any ever</a:t>
            </a:r>
          </a:p>
          <a:p>
            <a:pPr marR="0" lvl="4" rtl="0"/>
            <a:r>
              <a:rPr lang="en-GB" sz="2800" dirty="0"/>
              <a:t>No intermarriage</a:t>
            </a:r>
          </a:p>
        </p:txBody>
      </p:sp>
    </p:spTree>
    <p:extLst>
      <p:ext uri="{BB962C8B-B14F-4D97-AF65-F5344CB8AC3E}">
        <p14:creationId xmlns:p14="http://schemas.microsoft.com/office/powerpoint/2010/main" val="30912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16236</TotalTime>
  <Words>324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Parallax</vt:lpstr>
      <vt:lpstr>Adapting to get from here to there</vt:lpstr>
      <vt:lpstr>Starting again</vt:lpstr>
      <vt:lpstr>PowerPoint Presentation</vt:lpstr>
      <vt:lpstr>God has called us to be a distinctive people</vt:lpstr>
      <vt:lpstr>Compromise!</vt:lpstr>
      <vt:lpstr>Penzance</vt:lpstr>
      <vt:lpstr>Peebles</vt:lpstr>
      <vt:lpstr>Moor Street Station, Birmingham</vt:lpstr>
      <vt:lpstr>God has called us to be a distinctive people</vt:lpstr>
      <vt:lpstr>God’s actions preceded your response</vt:lpstr>
      <vt:lpstr>Following God’s call is not easy</vt:lpstr>
      <vt:lpstr>God wants you to reform things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get from here to there</dc:title>
  <dc:creator>Ron Day</dc:creator>
  <cp:lastModifiedBy>Ron Day</cp:lastModifiedBy>
  <cp:revision>81</cp:revision>
  <dcterms:created xsi:type="dcterms:W3CDTF">2018-01-12T10:57:55Z</dcterms:created>
  <dcterms:modified xsi:type="dcterms:W3CDTF">2018-03-04T09:03:14Z</dcterms:modified>
</cp:coreProperties>
</file>